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haansoftxlsx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  <p:sldMasterId id="2147483681" r:id="rId4"/>
    <p:sldMasterId id="2147483693" r:id="rId5"/>
  </p:sldMasterIdLst>
  <p:notesMasterIdLst>
    <p:notesMasterId r:id="rId34"/>
  </p:notesMasterIdLst>
  <p:handoutMasterIdLst>
    <p:handoutMasterId r:id="rId35"/>
  </p:handoutMasterIdLst>
  <p:sldIdLst>
    <p:sldId id="256" r:id="rId6"/>
    <p:sldId id="354" r:id="rId7"/>
    <p:sldId id="355" r:id="rId8"/>
    <p:sldId id="356" r:id="rId9"/>
    <p:sldId id="357" r:id="rId10"/>
    <p:sldId id="464" r:id="rId11"/>
    <p:sldId id="393" r:id="rId12"/>
    <p:sldId id="394" r:id="rId13"/>
    <p:sldId id="441" r:id="rId14"/>
    <p:sldId id="445" r:id="rId15"/>
    <p:sldId id="465" r:id="rId16"/>
    <p:sldId id="470" r:id="rId17"/>
    <p:sldId id="472" r:id="rId18"/>
    <p:sldId id="447" r:id="rId19"/>
    <p:sldId id="446" r:id="rId20"/>
    <p:sldId id="466" r:id="rId21"/>
    <p:sldId id="448" r:id="rId22"/>
    <p:sldId id="454" r:id="rId23"/>
    <p:sldId id="473" r:id="rId24"/>
    <p:sldId id="467" r:id="rId25"/>
    <p:sldId id="458" r:id="rId26"/>
    <p:sldId id="459" r:id="rId27"/>
    <p:sldId id="460" r:id="rId28"/>
    <p:sldId id="469" r:id="rId29"/>
    <p:sldId id="471" r:id="rId30"/>
    <p:sldId id="463" r:id="rId31"/>
    <p:sldId id="349" r:id="rId32"/>
    <p:sldId id="262" r:id="rId3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3" orient="horz" pos="1983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67DE"/>
    <a:srgbClr val="2B8FED"/>
    <a:srgbClr val="26A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90" autoAdjust="0"/>
    <p:restoredTop sz="73168" autoAdjust="0"/>
  </p:normalViewPr>
  <p:slideViewPr>
    <p:cSldViewPr>
      <p:cViewPr varScale="1">
        <p:scale>
          <a:sx n="55" d="100"/>
          <a:sy n="55" d="100"/>
        </p:scale>
        <p:origin x="1334" y="38"/>
      </p:cViewPr>
      <p:guideLst>
        <p:guide orient="horz" pos="1620"/>
        <p:guide orient="horz" pos="19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5766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o tomi" userId="144bbcdc45912288" providerId="LiveId" clId="{1D9B6C07-20E0-4B72-B4A1-93AE1EBDF4E3}"/>
    <pc:docChg chg="undo custSel addSld delSld modSld sldOrd delMainMaster">
      <pc:chgData name="tomo tomi" userId="144bbcdc45912288" providerId="LiveId" clId="{1D9B6C07-20E0-4B72-B4A1-93AE1EBDF4E3}" dt="2024-10-12T11:39:35.018" v="4956" actId="27636"/>
      <pc:docMkLst>
        <pc:docMk/>
      </pc:docMkLst>
      <pc:sldChg chg="delSp modSp mod">
        <pc:chgData name="tomo tomi" userId="144bbcdc45912288" providerId="LiveId" clId="{1D9B6C07-20E0-4B72-B4A1-93AE1EBDF4E3}" dt="2024-10-05T15:55:55.219" v="129" actId="478"/>
        <pc:sldMkLst>
          <pc:docMk/>
          <pc:sldMk cId="2971841378" sldId="256"/>
        </pc:sldMkLst>
        <pc:spChg chg="mod">
          <ac:chgData name="tomo tomi" userId="144bbcdc45912288" providerId="LiveId" clId="{1D9B6C07-20E0-4B72-B4A1-93AE1EBDF4E3}" dt="2024-10-05T15:53:52.286" v="55" actId="14100"/>
          <ac:spMkLst>
            <pc:docMk/>
            <pc:sldMk cId="2971841378" sldId="256"/>
            <ac:spMk id="2" creationId="{00000000-0000-0000-0000-000000000000}"/>
          </ac:spMkLst>
        </pc:spChg>
        <pc:spChg chg="mod">
          <ac:chgData name="tomo tomi" userId="144bbcdc45912288" providerId="LiveId" clId="{1D9B6C07-20E0-4B72-B4A1-93AE1EBDF4E3}" dt="2024-10-05T15:53:46.532" v="54" actId="1076"/>
          <ac:spMkLst>
            <pc:docMk/>
            <pc:sldMk cId="2971841378" sldId="256"/>
            <ac:spMk id="3" creationId="{00000000-0000-0000-0000-000000000000}"/>
          </ac:spMkLst>
        </pc:spChg>
        <pc:spChg chg="mod">
          <ac:chgData name="tomo tomi" userId="144bbcdc45912288" providerId="LiveId" clId="{1D9B6C07-20E0-4B72-B4A1-93AE1EBDF4E3}" dt="2024-10-05T15:55:36.977" v="128" actId="6549"/>
          <ac:spMkLst>
            <pc:docMk/>
            <pc:sldMk cId="2971841378" sldId="256"/>
            <ac:spMk id="4" creationId="{00000000-0000-0000-0000-000000000000}"/>
          </ac:spMkLst>
        </pc:spChg>
        <pc:picChg chg="del">
          <ac:chgData name="tomo tomi" userId="144bbcdc45912288" providerId="LiveId" clId="{1D9B6C07-20E0-4B72-B4A1-93AE1EBDF4E3}" dt="2024-10-05T15:55:55.219" v="129" actId="478"/>
          <ac:picMkLst>
            <pc:docMk/>
            <pc:sldMk cId="2971841378" sldId="256"/>
            <ac:picMk id="6" creationId="{00000000-0000-0000-0000-000000000000}"/>
          </ac:picMkLst>
        </pc:picChg>
      </pc:sldChg>
      <pc:sldChg chg="del">
        <pc:chgData name="tomo tomi" userId="144bbcdc45912288" providerId="LiveId" clId="{1D9B6C07-20E0-4B72-B4A1-93AE1EBDF4E3}" dt="2024-10-07T19:00:04.925" v="4898" actId="47"/>
        <pc:sldMkLst>
          <pc:docMk/>
          <pc:sldMk cId="1700516468" sldId="257"/>
        </pc:sldMkLst>
      </pc:sldChg>
      <pc:sldChg chg="del">
        <pc:chgData name="tomo tomi" userId="144bbcdc45912288" providerId="LiveId" clId="{1D9B6C07-20E0-4B72-B4A1-93AE1EBDF4E3}" dt="2024-10-07T19:00:05.352" v="4899" actId="47"/>
        <pc:sldMkLst>
          <pc:docMk/>
          <pc:sldMk cId="3851709272" sldId="258"/>
        </pc:sldMkLst>
      </pc:sldChg>
      <pc:sldChg chg="del ord">
        <pc:chgData name="tomo tomi" userId="144bbcdc45912288" providerId="LiveId" clId="{1D9B6C07-20E0-4B72-B4A1-93AE1EBDF4E3}" dt="2024-10-07T18:34:00.985" v="3815" actId="47"/>
        <pc:sldMkLst>
          <pc:docMk/>
          <pc:sldMk cId="1095055991" sldId="261"/>
        </pc:sldMkLst>
      </pc:sldChg>
      <pc:sldChg chg="addSp delSp modSp mod">
        <pc:chgData name="tomo tomi" userId="144bbcdc45912288" providerId="LiveId" clId="{1D9B6C07-20E0-4B72-B4A1-93AE1EBDF4E3}" dt="2024-10-07T19:00:38.488" v="4931" actId="478"/>
        <pc:sldMkLst>
          <pc:docMk/>
          <pc:sldMk cId="61455909" sldId="262"/>
        </pc:sldMkLst>
        <pc:spChg chg="mod">
          <ac:chgData name="tomo tomi" userId="144bbcdc45912288" providerId="LiveId" clId="{1D9B6C07-20E0-4B72-B4A1-93AE1EBDF4E3}" dt="2024-10-07T19:00:29.791" v="4929" actId="20577"/>
          <ac:spMkLst>
            <pc:docMk/>
            <pc:sldMk cId="61455909" sldId="262"/>
            <ac:spMk id="2" creationId="{00000000-0000-0000-0000-000000000000}"/>
          </ac:spMkLst>
        </pc:spChg>
        <pc:spChg chg="del">
          <ac:chgData name="tomo tomi" userId="144bbcdc45912288" providerId="LiveId" clId="{1D9B6C07-20E0-4B72-B4A1-93AE1EBDF4E3}" dt="2024-10-07T19:00:33.518" v="4930" actId="478"/>
          <ac:spMkLst>
            <pc:docMk/>
            <pc:sldMk cId="61455909" sldId="262"/>
            <ac:spMk id="3" creationId="{00000000-0000-0000-0000-000000000000}"/>
          </ac:spMkLst>
        </pc:spChg>
        <pc:spChg chg="add del mod">
          <ac:chgData name="tomo tomi" userId="144bbcdc45912288" providerId="LiveId" clId="{1D9B6C07-20E0-4B72-B4A1-93AE1EBDF4E3}" dt="2024-10-07T19:00:38.488" v="4931" actId="478"/>
          <ac:spMkLst>
            <pc:docMk/>
            <pc:sldMk cId="61455909" sldId="262"/>
            <ac:spMk id="8" creationId="{26C23CDF-A726-239D-22DF-3FCC3F7D1A74}"/>
          </ac:spMkLst>
        </pc:spChg>
        <pc:grpChg chg="del">
          <ac:chgData name="tomo tomi" userId="144bbcdc45912288" providerId="LiveId" clId="{1D9B6C07-20E0-4B72-B4A1-93AE1EBDF4E3}" dt="2024-10-07T19:00:14.155" v="4901" actId="478"/>
          <ac:grpSpMkLst>
            <pc:docMk/>
            <pc:sldMk cId="61455909" sldId="262"/>
            <ac:grpSpMk id="4" creationId="{00000000-0000-0000-0000-000000000000}"/>
          </ac:grpSpMkLst>
        </pc:grpChg>
      </pc:sldChg>
      <pc:sldChg chg="del ord">
        <pc:chgData name="tomo tomi" userId="144bbcdc45912288" providerId="LiveId" clId="{1D9B6C07-20E0-4B72-B4A1-93AE1EBDF4E3}" dt="2024-10-07T18:34:02.828" v="3816" actId="47"/>
        <pc:sldMkLst>
          <pc:docMk/>
          <pc:sldMk cId="3101234267" sldId="264"/>
        </pc:sldMkLst>
      </pc:sldChg>
      <pc:sldChg chg="del">
        <pc:chgData name="tomo tomi" userId="144bbcdc45912288" providerId="LiveId" clId="{1D9B6C07-20E0-4B72-B4A1-93AE1EBDF4E3}" dt="2024-10-07T18:59:39.712" v="4869" actId="47"/>
        <pc:sldMkLst>
          <pc:docMk/>
          <pc:sldMk cId="3239406661" sldId="265"/>
        </pc:sldMkLst>
      </pc:sldChg>
      <pc:sldChg chg="del">
        <pc:chgData name="tomo tomi" userId="144bbcdc45912288" providerId="LiveId" clId="{1D9B6C07-20E0-4B72-B4A1-93AE1EBDF4E3}" dt="2024-10-07T19:00:05.774" v="4900" actId="47"/>
        <pc:sldMkLst>
          <pc:docMk/>
          <pc:sldMk cId="1728173269" sldId="267"/>
        </pc:sldMkLst>
      </pc:sldChg>
      <pc:sldChg chg="del">
        <pc:chgData name="tomo tomi" userId="144bbcdc45912288" providerId="LiveId" clId="{1D9B6C07-20E0-4B72-B4A1-93AE1EBDF4E3}" dt="2024-10-07T19:00:03.745" v="4897" actId="47"/>
        <pc:sldMkLst>
          <pc:docMk/>
          <pc:sldMk cId="1270198319" sldId="269"/>
        </pc:sldMkLst>
      </pc:sldChg>
      <pc:sldChg chg="del">
        <pc:chgData name="tomo tomi" userId="144bbcdc45912288" providerId="LiveId" clId="{1D9B6C07-20E0-4B72-B4A1-93AE1EBDF4E3}" dt="2024-10-07T18:59:46.124" v="4877" actId="47"/>
        <pc:sldMkLst>
          <pc:docMk/>
          <pc:sldMk cId="2477880772" sldId="270"/>
        </pc:sldMkLst>
      </pc:sldChg>
      <pc:sldChg chg="del">
        <pc:chgData name="tomo tomi" userId="144bbcdc45912288" providerId="LiveId" clId="{1D9B6C07-20E0-4B72-B4A1-93AE1EBDF4E3}" dt="2024-10-07T18:59:40.143" v="4870" actId="47"/>
        <pc:sldMkLst>
          <pc:docMk/>
          <pc:sldMk cId="608519122" sldId="271"/>
        </pc:sldMkLst>
      </pc:sldChg>
      <pc:sldChg chg="del">
        <pc:chgData name="tomo tomi" userId="144bbcdc45912288" providerId="LiveId" clId="{1D9B6C07-20E0-4B72-B4A1-93AE1EBDF4E3}" dt="2024-10-07T18:59:44.640" v="4874" actId="47"/>
        <pc:sldMkLst>
          <pc:docMk/>
          <pc:sldMk cId="3315470785" sldId="272"/>
        </pc:sldMkLst>
      </pc:sldChg>
      <pc:sldChg chg="del">
        <pc:chgData name="tomo tomi" userId="144bbcdc45912288" providerId="LiveId" clId="{1D9B6C07-20E0-4B72-B4A1-93AE1EBDF4E3}" dt="2024-10-07T18:59:47.147" v="4879" actId="47"/>
        <pc:sldMkLst>
          <pc:docMk/>
          <pc:sldMk cId="183501966" sldId="273"/>
        </pc:sldMkLst>
      </pc:sldChg>
      <pc:sldChg chg="del">
        <pc:chgData name="tomo tomi" userId="144bbcdc45912288" providerId="LiveId" clId="{1D9B6C07-20E0-4B72-B4A1-93AE1EBDF4E3}" dt="2024-10-07T18:59:58.194" v="4886" actId="47"/>
        <pc:sldMkLst>
          <pc:docMk/>
          <pc:sldMk cId="4201719814" sldId="274"/>
        </pc:sldMkLst>
      </pc:sldChg>
      <pc:sldChg chg="addSp modSp add del mod">
        <pc:chgData name="tomo tomi" userId="144bbcdc45912288" providerId="LiveId" clId="{1D9B6C07-20E0-4B72-B4A1-93AE1EBDF4E3}" dt="2024-10-06T10:21:33.053" v="2793" actId="47"/>
        <pc:sldMkLst>
          <pc:docMk/>
          <pc:sldMk cId="187283951" sldId="275"/>
        </pc:sldMkLst>
        <pc:spChg chg="add mod">
          <ac:chgData name="tomo tomi" userId="144bbcdc45912288" providerId="LiveId" clId="{1D9B6C07-20E0-4B72-B4A1-93AE1EBDF4E3}" dt="2024-10-06T09:27:57.333" v="1290" actId="1076"/>
          <ac:spMkLst>
            <pc:docMk/>
            <pc:sldMk cId="187283951" sldId="275"/>
            <ac:spMk id="2" creationId="{BA6A6263-9CF4-DA5C-CAE1-8D04B6B715EC}"/>
          </ac:spMkLst>
        </pc:spChg>
        <pc:spChg chg="mod">
          <ac:chgData name="tomo tomi" userId="144bbcdc45912288" providerId="LiveId" clId="{1D9B6C07-20E0-4B72-B4A1-93AE1EBDF4E3}" dt="2024-10-06T09:28:29.336" v="1303" actId="179"/>
          <ac:spMkLst>
            <pc:docMk/>
            <pc:sldMk cId="187283951" sldId="275"/>
            <ac:spMk id="4" creationId="{00000000-0000-0000-0000-000000000000}"/>
          </ac:spMkLst>
        </pc:spChg>
        <pc:spChg chg="mod">
          <ac:chgData name="tomo tomi" userId="144bbcdc45912288" providerId="LiveId" clId="{1D9B6C07-20E0-4B72-B4A1-93AE1EBDF4E3}" dt="2024-10-06T09:27:25.654" v="1284" actId="14100"/>
          <ac:spMkLst>
            <pc:docMk/>
            <pc:sldMk cId="187283951" sldId="275"/>
            <ac:spMk id="10" creationId="{00000000-0000-0000-0000-000000000000}"/>
          </ac:spMkLst>
        </pc:spChg>
      </pc:sldChg>
      <pc:sldChg chg="del">
        <pc:chgData name="tomo tomi" userId="144bbcdc45912288" providerId="LiveId" clId="{1D9B6C07-20E0-4B72-B4A1-93AE1EBDF4E3}" dt="2024-10-07T19:00:00.083" v="4890" actId="47"/>
        <pc:sldMkLst>
          <pc:docMk/>
          <pc:sldMk cId="2391820228" sldId="276"/>
        </pc:sldMkLst>
      </pc:sldChg>
      <pc:sldChg chg="del">
        <pc:chgData name="tomo tomi" userId="144bbcdc45912288" providerId="LiveId" clId="{1D9B6C07-20E0-4B72-B4A1-93AE1EBDF4E3}" dt="2024-10-07T19:00:00.906" v="4892" actId="47"/>
        <pc:sldMkLst>
          <pc:docMk/>
          <pc:sldMk cId="2346599650" sldId="277"/>
        </pc:sldMkLst>
      </pc:sldChg>
      <pc:sldChg chg="del">
        <pc:chgData name="tomo tomi" userId="144bbcdc45912288" providerId="LiveId" clId="{1D9B6C07-20E0-4B72-B4A1-93AE1EBDF4E3}" dt="2024-10-07T18:59:59.209" v="4888" actId="47"/>
        <pc:sldMkLst>
          <pc:docMk/>
          <pc:sldMk cId="2858014964" sldId="278"/>
        </pc:sldMkLst>
      </pc:sldChg>
      <pc:sldChg chg="del">
        <pc:chgData name="tomo tomi" userId="144bbcdc45912288" providerId="LiveId" clId="{1D9B6C07-20E0-4B72-B4A1-93AE1EBDF4E3}" dt="2024-10-07T18:59:43.127" v="4871" actId="47"/>
        <pc:sldMkLst>
          <pc:docMk/>
          <pc:sldMk cId="1454212127" sldId="279"/>
        </pc:sldMkLst>
      </pc:sldChg>
      <pc:sldChg chg="del">
        <pc:chgData name="tomo tomi" userId="144bbcdc45912288" providerId="LiveId" clId="{1D9B6C07-20E0-4B72-B4A1-93AE1EBDF4E3}" dt="2024-10-07T18:59:48.530" v="4881" actId="47"/>
        <pc:sldMkLst>
          <pc:docMk/>
          <pc:sldMk cId="108907" sldId="280"/>
        </pc:sldMkLst>
      </pc:sldChg>
      <pc:sldChg chg="del">
        <pc:chgData name="tomo tomi" userId="144bbcdc45912288" providerId="LiveId" clId="{1D9B6C07-20E0-4B72-B4A1-93AE1EBDF4E3}" dt="2024-10-07T19:00:02.455" v="4895" actId="47"/>
        <pc:sldMkLst>
          <pc:docMk/>
          <pc:sldMk cId="2978576042" sldId="281"/>
        </pc:sldMkLst>
      </pc:sldChg>
      <pc:sldChg chg="del">
        <pc:chgData name="tomo tomi" userId="144bbcdc45912288" providerId="LiveId" clId="{1D9B6C07-20E0-4B72-B4A1-93AE1EBDF4E3}" dt="2024-10-07T18:59:49.813" v="4883" actId="47"/>
        <pc:sldMkLst>
          <pc:docMk/>
          <pc:sldMk cId="2116445539" sldId="282"/>
        </pc:sldMkLst>
      </pc:sldChg>
      <pc:sldChg chg="del">
        <pc:chgData name="tomo tomi" userId="144bbcdc45912288" providerId="LiveId" clId="{1D9B6C07-20E0-4B72-B4A1-93AE1EBDF4E3}" dt="2024-10-07T18:59:44.138" v="4873" actId="47"/>
        <pc:sldMkLst>
          <pc:docMk/>
          <pc:sldMk cId="457751830" sldId="283"/>
        </pc:sldMkLst>
      </pc:sldChg>
      <pc:sldChg chg="del">
        <pc:chgData name="tomo tomi" userId="144bbcdc45912288" providerId="LiveId" clId="{1D9B6C07-20E0-4B72-B4A1-93AE1EBDF4E3}" dt="2024-10-07T18:59:45.119" v="4875" actId="47"/>
        <pc:sldMkLst>
          <pc:docMk/>
          <pc:sldMk cId="2626132148" sldId="284"/>
        </pc:sldMkLst>
      </pc:sldChg>
      <pc:sldChg chg="del">
        <pc:chgData name="tomo tomi" userId="144bbcdc45912288" providerId="LiveId" clId="{1D9B6C07-20E0-4B72-B4A1-93AE1EBDF4E3}" dt="2024-10-07T18:59:49.266" v="4882" actId="47"/>
        <pc:sldMkLst>
          <pc:docMk/>
          <pc:sldMk cId="1570694470" sldId="285"/>
        </pc:sldMkLst>
      </pc:sldChg>
      <pc:sldChg chg="del">
        <pc:chgData name="tomo tomi" userId="144bbcdc45912288" providerId="LiveId" clId="{1D9B6C07-20E0-4B72-B4A1-93AE1EBDF4E3}" dt="2024-10-07T18:59:58.699" v="4887" actId="47"/>
        <pc:sldMkLst>
          <pc:docMk/>
          <pc:sldMk cId="512687904" sldId="286"/>
        </pc:sldMkLst>
      </pc:sldChg>
      <pc:sldChg chg="del">
        <pc:chgData name="tomo tomi" userId="144bbcdc45912288" providerId="LiveId" clId="{1D9B6C07-20E0-4B72-B4A1-93AE1EBDF4E3}" dt="2024-10-07T18:59:59.670" v="4889" actId="47"/>
        <pc:sldMkLst>
          <pc:docMk/>
          <pc:sldMk cId="494716846" sldId="287"/>
        </pc:sldMkLst>
      </pc:sldChg>
      <pc:sldChg chg="del">
        <pc:chgData name="tomo tomi" userId="144bbcdc45912288" providerId="LiveId" clId="{1D9B6C07-20E0-4B72-B4A1-93AE1EBDF4E3}" dt="2024-10-07T18:59:52.082" v="4884" actId="47"/>
        <pc:sldMkLst>
          <pc:docMk/>
          <pc:sldMk cId="3979875231" sldId="288"/>
        </pc:sldMkLst>
      </pc:sldChg>
      <pc:sldChg chg="del">
        <pc:chgData name="tomo tomi" userId="144bbcdc45912288" providerId="LiveId" clId="{1D9B6C07-20E0-4B72-B4A1-93AE1EBDF4E3}" dt="2024-10-07T19:00:00.522" v="4891" actId="47"/>
        <pc:sldMkLst>
          <pc:docMk/>
          <pc:sldMk cId="3665842175" sldId="289"/>
        </pc:sldMkLst>
      </pc:sldChg>
      <pc:sldChg chg="del">
        <pc:chgData name="tomo tomi" userId="144bbcdc45912288" providerId="LiveId" clId="{1D9B6C07-20E0-4B72-B4A1-93AE1EBDF4E3}" dt="2024-10-07T19:00:01.553" v="4893" actId="47"/>
        <pc:sldMkLst>
          <pc:docMk/>
          <pc:sldMk cId="3763964356" sldId="290"/>
        </pc:sldMkLst>
      </pc:sldChg>
      <pc:sldChg chg="del">
        <pc:chgData name="tomo tomi" userId="144bbcdc45912288" providerId="LiveId" clId="{1D9B6C07-20E0-4B72-B4A1-93AE1EBDF4E3}" dt="2024-10-07T18:59:45.527" v="4876" actId="47"/>
        <pc:sldMkLst>
          <pc:docMk/>
          <pc:sldMk cId="1173058295" sldId="291"/>
        </pc:sldMkLst>
      </pc:sldChg>
      <pc:sldChg chg="del">
        <pc:chgData name="tomo tomi" userId="144bbcdc45912288" providerId="LiveId" clId="{1D9B6C07-20E0-4B72-B4A1-93AE1EBDF4E3}" dt="2024-10-07T18:59:57.745" v="4885" actId="47"/>
        <pc:sldMkLst>
          <pc:docMk/>
          <pc:sldMk cId="3998238007" sldId="292"/>
        </pc:sldMkLst>
      </pc:sldChg>
      <pc:sldChg chg="del">
        <pc:chgData name="tomo tomi" userId="144bbcdc45912288" providerId="LiveId" clId="{1D9B6C07-20E0-4B72-B4A1-93AE1EBDF4E3}" dt="2024-10-07T18:59:43.714" v="4872" actId="47"/>
        <pc:sldMkLst>
          <pc:docMk/>
          <pc:sldMk cId="4230512124" sldId="293"/>
        </pc:sldMkLst>
      </pc:sldChg>
      <pc:sldChg chg="del">
        <pc:chgData name="tomo tomi" userId="144bbcdc45912288" providerId="LiveId" clId="{1D9B6C07-20E0-4B72-B4A1-93AE1EBDF4E3}" dt="2024-10-07T18:59:47.589" v="4880" actId="47"/>
        <pc:sldMkLst>
          <pc:docMk/>
          <pc:sldMk cId="572040493" sldId="294"/>
        </pc:sldMkLst>
      </pc:sldChg>
      <pc:sldChg chg="del">
        <pc:chgData name="tomo tomi" userId="144bbcdc45912288" providerId="LiveId" clId="{1D9B6C07-20E0-4B72-B4A1-93AE1EBDF4E3}" dt="2024-10-07T19:00:02.001" v="4894" actId="47"/>
        <pc:sldMkLst>
          <pc:docMk/>
          <pc:sldMk cId="3345050015" sldId="295"/>
        </pc:sldMkLst>
      </pc:sldChg>
      <pc:sldChg chg="del">
        <pc:chgData name="tomo tomi" userId="144bbcdc45912288" providerId="LiveId" clId="{1D9B6C07-20E0-4B72-B4A1-93AE1EBDF4E3}" dt="2024-10-07T18:59:46.710" v="4878" actId="47"/>
        <pc:sldMkLst>
          <pc:docMk/>
          <pc:sldMk cId="1247791544" sldId="296"/>
        </pc:sldMkLst>
      </pc:sldChg>
      <pc:sldChg chg="del">
        <pc:chgData name="tomo tomi" userId="144bbcdc45912288" providerId="LiveId" clId="{1D9B6C07-20E0-4B72-B4A1-93AE1EBDF4E3}" dt="2024-10-07T19:00:03.288" v="4896" actId="47"/>
        <pc:sldMkLst>
          <pc:docMk/>
          <pc:sldMk cId="408707284" sldId="297"/>
        </pc:sldMkLst>
      </pc:sldChg>
      <pc:sldChg chg="modSp add del mod">
        <pc:chgData name="tomo tomi" userId="144bbcdc45912288" providerId="LiveId" clId="{1D9B6C07-20E0-4B72-B4A1-93AE1EBDF4E3}" dt="2024-10-07T18:59:31.207" v="4860" actId="47"/>
        <pc:sldMkLst>
          <pc:docMk/>
          <pc:sldMk cId="0" sldId="332"/>
        </pc:sldMkLst>
        <pc:spChg chg="mod">
          <ac:chgData name="tomo tomi" userId="144bbcdc45912288" providerId="LiveId" clId="{1D9B6C07-20E0-4B72-B4A1-93AE1EBDF4E3}" dt="2024-10-05T15:57:25.627" v="133" actId="27636"/>
          <ac:spMkLst>
            <pc:docMk/>
            <pc:sldMk cId="0" sldId="332"/>
            <ac:spMk id="50178" creationId="{AB670715-E01B-1E8A-2B77-601963821A0F}"/>
          </ac:spMkLst>
        </pc:spChg>
      </pc:sldChg>
      <pc:sldChg chg="modSp add del mod">
        <pc:chgData name="tomo tomi" userId="144bbcdc45912288" providerId="LiveId" clId="{1D9B6C07-20E0-4B72-B4A1-93AE1EBDF4E3}" dt="2024-10-07T18:59:31.548" v="4861" actId="47"/>
        <pc:sldMkLst>
          <pc:docMk/>
          <pc:sldMk cId="0" sldId="333"/>
        </pc:sldMkLst>
        <pc:spChg chg="mod">
          <ac:chgData name="tomo tomi" userId="144bbcdc45912288" providerId="LiveId" clId="{1D9B6C07-20E0-4B72-B4A1-93AE1EBDF4E3}" dt="2024-10-05T15:57:33.110" v="135" actId="27636"/>
          <ac:spMkLst>
            <pc:docMk/>
            <pc:sldMk cId="0" sldId="333"/>
            <ac:spMk id="50178" creationId="{98271290-D662-0C9A-F91E-ABF7873AC313}"/>
          </ac:spMkLst>
        </pc:spChg>
      </pc:sldChg>
      <pc:sldChg chg="modSp add del mod">
        <pc:chgData name="tomo tomi" userId="144bbcdc45912288" providerId="LiveId" clId="{1D9B6C07-20E0-4B72-B4A1-93AE1EBDF4E3}" dt="2024-10-07T18:59:31.921" v="4862" actId="47"/>
        <pc:sldMkLst>
          <pc:docMk/>
          <pc:sldMk cId="0" sldId="335"/>
        </pc:sldMkLst>
        <pc:spChg chg="mod">
          <ac:chgData name="tomo tomi" userId="144bbcdc45912288" providerId="LiveId" clId="{1D9B6C07-20E0-4B72-B4A1-93AE1EBDF4E3}" dt="2024-10-05T15:57:44.040" v="137" actId="27636"/>
          <ac:spMkLst>
            <pc:docMk/>
            <pc:sldMk cId="0" sldId="335"/>
            <ac:spMk id="50178" creationId="{B7083231-7CDA-F496-1F6E-2747354BA9DB}"/>
          </ac:spMkLst>
        </pc:spChg>
      </pc:sldChg>
      <pc:sldChg chg="modSp add del mod">
        <pc:chgData name="tomo tomi" userId="144bbcdc45912288" providerId="LiveId" clId="{1D9B6C07-20E0-4B72-B4A1-93AE1EBDF4E3}" dt="2024-10-07T18:59:32.347" v="4863" actId="47"/>
        <pc:sldMkLst>
          <pc:docMk/>
          <pc:sldMk cId="0" sldId="336"/>
        </pc:sldMkLst>
        <pc:spChg chg="mod">
          <ac:chgData name="tomo tomi" userId="144bbcdc45912288" providerId="LiveId" clId="{1D9B6C07-20E0-4B72-B4A1-93AE1EBDF4E3}" dt="2024-10-05T15:57:57.443" v="139" actId="27636"/>
          <ac:spMkLst>
            <pc:docMk/>
            <pc:sldMk cId="0" sldId="336"/>
            <ac:spMk id="50178" creationId="{D46F8EC6-E5EB-C298-C3D4-52A718C5FAD7}"/>
          </ac:spMkLst>
        </pc:spChg>
      </pc:sldChg>
      <pc:sldChg chg="modSp add del mod">
        <pc:chgData name="tomo tomi" userId="144bbcdc45912288" providerId="LiveId" clId="{1D9B6C07-20E0-4B72-B4A1-93AE1EBDF4E3}" dt="2024-10-07T18:34:04.613" v="3818" actId="47"/>
        <pc:sldMkLst>
          <pc:docMk/>
          <pc:sldMk cId="0" sldId="339"/>
        </pc:sldMkLst>
        <pc:spChg chg="mod">
          <ac:chgData name="tomo tomi" userId="144bbcdc45912288" providerId="LiveId" clId="{1D9B6C07-20E0-4B72-B4A1-93AE1EBDF4E3}" dt="2024-10-05T15:57:13.423" v="131" actId="27636"/>
          <ac:spMkLst>
            <pc:docMk/>
            <pc:sldMk cId="0" sldId="339"/>
            <ac:spMk id="50178" creationId="{F90F0B3A-E851-F79C-0ED6-BD3ABA8FF6BF}"/>
          </ac:spMkLst>
        </pc:spChg>
      </pc:sldChg>
      <pc:sldChg chg="modSp add del mod">
        <pc:chgData name="tomo tomi" userId="144bbcdc45912288" providerId="LiveId" clId="{1D9B6C07-20E0-4B72-B4A1-93AE1EBDF4E3}" dt="2024-10-07T18:59:32.764" v="4864" actId="47"/>
        <pc:sldMkLst>
          <pc:docMk/>
          <pc:sldMk cId="0" sldId="342"/>
        </pc:sldMkLst>
        <pc:spChg chg="mod">
          <ac:chgData name="tomo tomi" userId="144bbcdc45912288" providerId="LiveId" clId="{1D9B6C07-20E0-4B72-B4A1-93AE1EBDF4E3}" dt="2024-10-05T15:58:05.373" v="141" actId="27636"/>
          <ac:spMkLst>
            <pc:docMk/>
            <pc:sldMk cId="0" sldId="342"/>
            <ac:spMk id="50178" creationId="{7A751851-CEFB-EDA4-1F8E-158CD0938F41}"/>
          </ac:spMkLst>
        </pc:spChg>
      </pc:sldChg>
      <pc:sldChg chg="modSp add del mod">
        <pc:chgData name="tomo tomi" userId="144bbcdc45912288" providerId="LiveId" clId="{1D9B6C07-20E0-4B72-B4A1-93AE1EBDF4E3}" dt="2024-10-07T18:59:33.149" v="4865" actId="47"/>
        <pc:sldMkLst>
          <pc:docMk/>
          <pc:sldMk cId="0" sldId="345"/>
        </pc:sldMkLst>
        <pc:spChg chg="mod">
          <ac:chgData name="tomo tomi" userId="144bbcdc45912288" providerId="LiveId" clId="{1D9B6C07-20E0-4B72-B4A1-93AE1EBDF4E3}" dt="2024-10-05T15:58:15.585" v="143" actId="27636"/>
          <ac:spMkLst>
            <pc:docMk/>
            <pc:sldMk cId="0" sldId="345"/>
            <ac:spMk id="50178" creationId="{F9841F1E-59A9-DB79-7B11-941EFA0C1CCB}"/>
          </ac:spMkLst>
        </pc:spChg>
      </pc:sldChg>
      <pc:sldChg chg="modSp add del mod">
        <pc:chgData name="tomo tomi" userId="144bbcdc45912288" providerId="LiveId" clId="{1D9B6C07-20E0-4B72-B4A1-93AE1EBDF4E3}" dt="2024-10-07T18:59:33.776" v="4866" actId="47"/>
        <pc:sldMkLst>
          <pc:docMk/>
          <pc:sldMk cId="0" sldId="346"/>
        </pc:sldMkLst>
        <pc:spChg chg="mod">
          <ac:chgData name="tomo tomi" userId="144bbcdc45912288" providerId="LiveId" clId="{1D9B6C07-20E0-4B72-B4A1-93AE1EBDF4E3}" dt="2024-10-05T15:58:21.598" v="145" actId="27636"/>
          <ac:spMkLst>
            <pc:docMk/>
            <pc:sldMk cId="0" sldId="346"/>
            <ac:spMk id="50178" creationId="{D1A8478C-87D9-3ECA-672F-068FE76A429D}"/>
          </ac:spMkLst>
        </pc:spChg>
      </pc:sldChg>
      <pc:sldChg chg="modSp add del mod">
        <pc:chgData name="tomo tomi" userId="144bbcdc45912288" providerId="LiveId" clId="{1D9B6C07-20E0-4B72-B4A1-93AE1EBDF4E3}" dt="2024-10-12T11:39:35.018" v="4956" actId="27636"/>
        <pc:sldMkLst>
          <pc:docMk/>
          <pc:sldMk cId="0" sldId="349"/>
        </pc:sldMkLst>
        <pc:spChg chg="mod">
          <ac:chgData name="tomo tomi" userId="144bbcdc45912288" providerId="LiveId" clId="{1D9B6C07-20E0-4B72-B4A1-93AE1EBDF4E3}" dt="2024-10-12T11:39:35.018" v="4956" actId="27636"/>
          <ac:spMkLst>
            <pc:docMk/>
            <pc:sldMk cId="0" sldId="349"/>
            <ac:spMk id="50178" creationId="{036BB600-0CE0-1045-24C7-DA2B6364A63E}"/>
          </ac:spMkLst>
        </pc:spChg>
        <pc:spChg chg="mod">
          <ac:chgData name="tomo tomi" userId="144bbcdc45912288" providerId="LiveId" clId="{1D9B6C07-20E0-4B72-B4A1-93AE1EBDF4E3}" dt="2024-10-05T16:01:23.653" v="153" actId="14100"/>
          <ac:spMkLst>
            <pc:docMk/>
            <pc:sldMk cId="0" sldId="349"/>
            <ac:spMk id="50178" creationId="{878CDC7E-FD83-571F-121D-98305F1C97E8}"/>
          </ac:spMkLst>
        </pc:spChg>
        <pc:spChg chg="mod">
          <ac:chgData name="tomo tomi" userId="144bbcdc45912288" providerId="LiveId" clId="{1D9B6C07-20E0-4B72-B4A1-93AE1EBDF4E3}" dt="2024-10-05T16:01:59.492" v="176" actId="6549"/>
          <ac:spMkLst>
            <pc:docMk/>
            <pc:sldMk cId="0" sldId="349"/>
            <ac:spMk id="50179" creationId="{A9AE6E10-E15B-B8C7-A3BC-2FF8D42823BF}"/>
          </ac:spMkLst>
        </pc:spChg>
      </pc:sldChg>
      <pc:sldChg chg="modSp add del mod">
        <pc:chgData name="tomo tomi" userId="144bbcdc45912288" providerId="LiveId" clId="{1D9B6C07-20E0-4B72-B4A1-93AE1EBDF4E3}" dt="2024-10-07T18:59:34.299" v="4867" actId="47"/>
        <pc:sldMkLst>
          <pc:docMk/>
          <pc:sldMk cId="0" sldId="352"/>
        </pc:sldMkLst>
        <pc:spChg chg="mod">
          <ac:chgData name="tomo tomi" userId="144bbcdc45912288" providerId="LiveId" clId="{1D9B6C07-20E0-4B72-B4A1-93AE1EBDF4E3}" dt="2024-10-05T15:58:29.533" v="147" actId="27636"/>
          <ac:spMkLst>
            <pc:docMk/>
            <pc:sldMk cId="0" sldId="352"/>
            <ac:spMk id="50178" creationId="{8CB276E7-EB1F-2C90-5B64-8EAA0EA5911D}"/>
          </ac:spMkLst>
        </pc:spChg>
      </pc:sldChg>
      <pc:sldChg chg="add del ord">
        <pc:chgData name="tomo tomi" userId="144bbcdc45912288" providerId="LiveId" clId="{1D9B6C07-20E0-4B72-B4A1-93AE1EBDF4E3}" dt="2024-10-07T18:34:03.483" v="3817" actId="47"/>
        <pc:sldMkLst>
          <pc:docMk/>
          <pc:sldMk cId="4244439022" sldId="353"/>
        </pc:sldMkLst>
      </pc:sldChg>
      <pc:sldChg chg="addSp delSp modSp add mod">
        <pc:chgData name="tomo tomi" userId="144bbcdc45912288" providerId="LiveId" clId="{1D9B6C07-20E0-4B72-B4A1-93AE1EBDF4E3}" dt="2024-10-05T16:30:03.693" v="488" actId="207"/>
        <pc:sldMkLst>
          <pc:docMk/>
          <pc:sldMk cId="3548015062" sldId="354"/>
        </pc:sldMkLst>
        <pc:spChg chg="add del">
          <ac:chgData name="tomo tomi" userId="144bbcdc45912288" providerId="LiveId" clId="{1D9B6C07-20E0-4B72-B4A1-93AE1EBDF4E3}" dt="2024-10-05T16:20:20.010" v="304"/>
          <ac:spMkLst>
            <pc:docMk/>
            <pc:sldMk cId="3548015062" sldId="354"/>
            <ac:spMk id="3" creationId="{588BA2E6-F569-4471-ABFE-8389F30665AE}"/>
          </ac:spMkLst>
        </pc:spChg>
        <pc:spChg chg="mod">
          <ac:chgData name="tomo tomi" userId="144bbcdc45912288" providerId="LiveId" clId="{1D9B6C07-20E0-4B72-B4A1-93AE1EBDF4E3}" dt="2024-10-05T16:10:42.123" v="251" actId="20577"/>
          <ac:spMkLst>
            <pc:docMk/>
            <pc:sldMk cId="3548015062" sldId="354"/>
            <ac:spMk id="6" creationId="{00000000-0000-0000-0000-000000000000}"/>
          </ac:spMkLst>
        </pc:spChg>
        <pc:spChg chg="mod">
          <ac:chgData name="tomo tomi" userId="144bbcdc45912288" providerId="LiveId" clId="{1D9B6C07-20E0-4B72-B4A1-93AE1EBDF4E3}" dt="2024-10-05T16:29:40.140" v="485" actId="1076"/>
          <ac:spMkLst>
            <pc:docMk/>
            <pc:sldMk cId="3548015062" sldId="354"/>
            <ac:spMk id="7" creationId="{00000000-0000-0000-0000-000000000000}"/>
          </ac:spMkLst>
        </pc:spChg>
        <pc:spChg chg="del mod">
          <ac:chgData name="tomo tomi" userId="144bbcdc45912288" providerId="LiveId" clId="{1D9B6C07-20E0-4B72-B4A1-93AE1EBDF4E3}" dt="2024-10-05T16:22:02.453" v="395" actId="478"/>
          <ac:spMkLst>
            <pc:docMk/>
            <pc:sldMk cId="3548015062" sldId="354"/>
            <ac:spMk id="8" creationId="{00000000-0000-0000-0000-000000000000}"/>
          </ac:spMkLst>
        </pc:spChg>
        <pc:spChg chg="add del">
          <ac:chgData name="tomo tomi" userId="144bbcdc45912288" providerId="LiveId" clId="{1D9B6C07-20E0-4B72-B4A1-93AE1EBDF4E3}" dt="2024-10-05T16:12:01.407" v="254"/>
          <ac:spMkLst>
            <pc:docMk/>
            <pc:sldMk cId="3548015062" sldId="354"/>
            <ac:spMk id="9" creationId="{89EA3670-3378-4B6C-8E28-BBE79A3C97C1}"/>
          </ac:spMkLst>
        </pc:spChg>
        <pc:spChg chg="add mod">
          <ac:chgData name="tomo tomi" userId="144bbcdc45912288" providerId="LiveId" clId="{1D9B6C07-20E0-4B72-B4A1-93AE1EBDF4E3}" dt="2024-10-05T16:25:21.830" v="430" actId="14100"/>
          <ac:spMkLst>
            <pc:docMk/>
            <pc:sldMk cId="3548015062" sldId="354"/>
            <ac:spMk id="13" creationId="{AC6BDF7F-CC64-A678-A0B8-E46607DB8372}"/>
          </ac:spMkLst>
        </pc:spChg>
        <pc:spChg chg="add mod">
          <ac:chgData name="tomo tomi" userId="144bbcdc45912288" providerId="LiveId" clId="{1D9B6C07-20E0-4B72-B4A1-93AE1EBDF4E3}" dt="2024-10-05T16:25:07.985" v="426" actId="1036"/>
          <ac:spMkLst>
            <pc:docMk/>
            <pc:sldMk cId="3548015062" sldId="354"/>
            <ac:spMk id="16" creationId="{E23464E1-39FF-2CCD-B33B-6E37FE86418B}"/>
          </ac:spMkLst>
        </pc:spChg>
        <pc:spChg chg="add mod">
          <ac:chgData name="tomo tomi" userId="144bbcdc45912288" providerId="LiveId" clId="{1D9B6C07-20E0-4B72-B4A1-93AE1EBDF4E3}" dt="2024-10-05T16:27:02.230" v="479" actId="14100"/>
          <ac:spMkLst>
            <pc:docMk/>
            <pc:sldMk cId="3548015062" sldId="354"/>
            <ac:spMk id="17" creationId="{C3ED7D47-CB85-1719-156B-0AEEFEFCAAD3}"/>
          </ac:spMkLst>
        </pc:spChg>
        <pc:spChg chg="add mod">
          <ac:chgData name="tomo tomi" userId="144bbcdc45912288" providerId="LiveId" clId="{1D9B6C07-20E0-4B72-B4A1-93AE1EBDF4E3}" dt="2024-10-05T16:30:03.693" v="488" actId="207"/>
          <ac:spMkLst>
            <pc:docMk/>
            <pc:sldMk cId="3548015062" sldId="354"/>
            <ac:spMk id="18" creationId="{4C861ED6-B1AC-A4AC-F7FF-C69635DEE81C}"/>
          </ac:spMkLst>
        </pc:spChg>
        <pc:picChg chg="add mod">
          <ac:chgData name="tomo tomi" userId="144bbcdc45912288" providerId="LiveId" clId="{1D9B6C07-20E0-4B72-B4A1-93AE1EBDF4E3}" dt="2024-10-05T16:12:01.407" v="254"/>
          <ac:picMkLst>
            <pc:docMk/>
            <pc:sldMk cId="3548015062" sldId="354"/>
            <ac:picMk id="2" creationId="{220E9A68-A59F-FFB7-5B14-2810D126B285}"/>
          </ac:picMkLst>
        </pc:picChg>
        <pc:picChg chg="add mod">
          <ac:chgData name="tomo tomi" userId="144bbcdc45912288" providerId="LiveId" clId="{1D9B6C07-20E0-4B72-B4A1-93AE1EBDF4E3}" dt="2024-10-05T16:13:43.662" v="294" actId="1038"/>
          <ac:picMkLst>
            <pc:docMk/>
            <pc:sldMk cId="3548015062" sldId="354"/>
            <ac:picMk id="4" creationId="{057710D6-F61E-23B9-0ACA-4CE5DB5152D9}"/>
          </ac:picMkLst>
        </pc:picChg>
        <pc:picChg chg="add del mod">
          <ac:chgData name="tomo tomi" userId="144bbcdc45912288" providerId="LiveId" clId="{1D9B6C07-20E0-4B72-B4A1-93AE1EBDF4E3}" dt="2024-10-05T16:21:22.509" v="328" actId="478"/>
          <ac:picMkLst>
            <pc:docMk/>
            <pc:sldMk cId="3548015062" sldId="354"/>
            <ac:picMk id="5" creationId="{4AC6B029-9CA3-B7CD-1DCB-23105F8C1FA4}"/>
          </ac:picMkLst>
        </pc:picChg>
        <pc:picChg chg="add mod">
          <ac:chgData name="tomo tomi" userId="144bbcdc45912288" providerId="LiveId" clId="{1D9B6C07-20E0-4B72-B4A1-93AE1EBDF4E3}" dt="2024-10-05T16:20:20.010" v="304"/>
          <ac:picMkLst>
            <pc:docMk/>
            <pc:sldMk cId="3548015062" sldId="354"/>
            <ac:picMk id="10" creationId="{BB3F3179-988B-F2DE-D545-A4649BF92FDC}"/>
          </ac:picMkLst>
        </pc:picChg>
        <pc:picChg chg="add mod">
          <ac:chgData name="tomo tomi" userId="144bbcdc45912288" providerId="LiveId" clId="{1D9B6C07-20E0-4B72-B4A1-93AE1EBDF4E3}" dt="2024-10-05T16:24:49.406" v="418" actId="1076"/>
          <ac:picMkLst>
            <pc:docMk/>
            <pc:sldMk cId="3548015062" sldId="354"/>
            <ac:picMk id="11" creationId="{BB3F3179-988B-F2DE-D545-A4649BF92FDC}"/>
          </ac:picMkLst>
        </pc:picChg>
        <pc:picChg chg="add mod">
          <ac:chgData name="tomo tomi" userId="144bbcdc45912288" providerId="LiveId" clId="{1D9B6C07-20E0-4B72-B4A1-93AE1EBDF4E3}" dt="2024-10-05T16:21:29.449" v="359" actId="1037"/>
          <ac:picMkLst>
            <pc:docMk/>
            <pc:sldMk cId="3548015062" sldId="354"/>
            <ac:picMk id="12" creationId="{BB3F3179-988B-F2DE-D545-A4649BF92FDC}"/>
          </ac:picMkLst>
        </pc:picChg>
        <pc:cxnChg chg="add mod">
          <ac:chgData name="tomo tomi" userId="144bbcdc45912288" providerId="LiveId" clId="{1D9B6C07-20E0-4B72-B4A1-93AE1EBDF4E3}" dt="2024-10-05T16:25:11.924" v="427" actId="1076"/>
          <ac:cxnSpMkLst>
            <pc:docMk/>
            <pc:sldMk cId="3548015062" sldId="354"/>
            <ac:cxnSpMk id="15" creationId="{C263265D-0628-07D0-C3B2-CB04B9EB2BB3}"/>
          </ac:cxnSpMkLst>
        </pc:cxnChg>
      </pc:sldChg>
      <pc:sldChg chg="addSp delSp modSp add del mod setBg">
        <pc:chgData name="tomo tomi" userId="144bbcdc45912288" providerId="LiveId" clId="{1D9B6C07-20E0-4B72-B4A1-93AE1EBDF4E3}" dt="2024-10-05T17:00:22.538" v="884" actId="1076"/>
        <pc:sldMkLst>
          <pc:docMk/>
          <pc:sldMk cId="1210343998" sldId="355"/>
        </pc:sldMkLst>
        <pc:spChg chg="add mod">
          <ac:chgData name="tomo tomi" userId="144bbcdc45912288" providerId="LiveId" clId="{1D9B6C07-20E0-4B72-B4A1-93AE1EBDF4E3}" dt="2024-10-05T16:38:59.851" v="823" actId="1076"/>
          <ac:spMkLst>
            <pc:docMk/>
            <pc:sldMk cId="1210343998" sldId="355"/>
            <ac:spMk id="2" creationId="{83FFAF00-2CA9-9138-636D-E13AAA9277E2}"/>
          </ac:spMkLst>
        </pc:spChg>
        <pc:spChg chg="mod">
          <ac:chgData name="tomo tomi" userId="144bbcdc45912288" providerId="LiveId" clId="{1D9B6C07-20E0-4B72-B4A1-93AE1EBDF4E3}" dt="2024-10-05T16:38:15.644" v="813" actId="688"/>
          <ac:spMkLst>
            <pc:docMk/>
            <pc:sldMk cId="1210343998" sldId="355"/>
            <ac:spMk id="4" creationId="{00000000-0000-0000-0000-000000000000}"/>
          </ac:spMkLst>
        </pc:spChg>
        <pc:spChg chg="mod">
          <ac:chgData name="tomo tomi" userId="144bbcdc45912288" providerId="LiveId" clId="{1D9B6C07-20E0-4B72-B4A1-93AE1EBDF4E3}" dt="2024-10-05T16:38:07.952" v="812" actId="1038"/>
          <ac:spMkLst>
            <pc:docMk/>
            <pc:sldMk cId="1210343998" sldId="355"/>
            <ac:spMk id="6" creationId="{00000000-0000-0000-0000-000000000000}"/>
          </ac:spMkLst>
        </pc:spChg>
        <pc:spChg chg="mod">
          <ac:chgData name="tomo tomi" userId="144bbcdc45912288" providerId="LiveId" clId="{1D9B6C07-20E0-4B72-B4A1-93AE1EBDF4E3}" dt="2024-10-05T16:38:01.905" v="803" actId="14100"/>
          <ac:spMkLst>
            <pc:docMk/>
            <pc:sldMk cId="1210343998" sldId="355"/>
            <ac:spMk id="7" creationId="{00000000-0000-0000-0000-000000000000}"/>
          </ac:spMkLst>
        </pc:spChg>
        <pc:spChg chg="del">
          <ac:chgData name="tomo tomi" userId="144bbcdc45912288" providerId="LiveId" clId="{1D9B6C07-20E0-4B72-B4A1-93AE1EBDF4E3}" dt="2024-10-05T16:36:10.995" v="709" actId="478"/>
          <ac:spMkLst>
            <pc:docMk/>
            <pc:sldMk cId="1210343998" sldId="355"/>
            <ac:spMk id="13" creationId="{00000000-0000-0000-0000-000000000000}"/>
          </ac:spMkLst>
        </pc:spChg>
        <pc:spChg chg="mod">
          <ac:chgData name="tomo tomi" userId="144bbcdc45912288" providerId="LiveId" clId="{1D9B6C07-20E0-4B72-B4A1-93AE1EBDF4E3}" dt="2024-10-05T16:40:13.979" v="848" actId="1037"/>
          <ac:spMkLst>
            <pc:docMk/>
            <pc:sldMk cId="1210343998" sldId="355"/>
            <ac:spMk id="19" creationId="{00000000-0000-0000-0000-000000000000}"/>
          </ac:spMkLst>
        </pc:spChg>
        <pc:spChg chg="mod">
          <ac:chgData name="tomo tomi" userId="144bbcdc45912288" providerId="LiveId" clId="{1D9B6C07-20E0-4B72-B4A1-93AE1EBDF4E3}" dt="2024-10-05T17:00:22.538" v="884" actId="1076"/>
          <ac:spMkLst>
            <pc:docMk/>
            <pc:sldMk cId="1210343998" sldId="355"/>
            <ac:spMk id="21" creationId="{00000000-0000-0000-0000-000000000000}"/>
          </ac:spMkLst>
        </pc:spChg>
        <pc:spChg chg="mod">
          <ac:chgData name="tomo tomi" userId="144bbcdc45912288" providerId="LiveId" clId="{1D9B6C07-20E0-4B72-B4A1-93AE1EBDF4E3}" dt="2024-10-05T17:00:16.632" v="882" actId="1076"/>
          <ac:spMkLst>
            <pc:docMk/>
            <pc:sldMk cId="1210343998" sldId="355"/>
            <ac:spMk id="22" creationId="{00000000-0000-0000-0000-000000000000}"/>
          </ac:spMkLst>
        </pc:spChg>
        <pc:spChg chg="mod">
          <ac:chgData name="tomo tomi" userId="144bbcdc45912288" providerId="LiveId" clId="{1D9B6C07-20E0-4B72-B4A1-93AE1EBDF4E3}" dt="2024-10-05T17:00:08.086" v="880" actId="1076"/>
          <ac:spMkLst>
            <pc:docMk/>
            <pc:sldMk cId="1210343998" sldId="355"/>
            <ac:spMk id="23" creationId="{00000000-0000-0000-0000-000000000000}"/>
          </ac:spMkLst>
        </pc:spChg>
        <pc:spChg chg="del">
          <ac:chgData name="tomo tomi" userId="144bbcdc45912288" providerId="LiveId" clId="{1D9B6C07-20E0-4B72-B4A1-93AE1EBDF4E3}" dt="2024-10-05T16:36:07.352" v="708" actId="478"/>
          <ac:spMkLst>
            <pc:docMk/>
            <pc:sldMk cId="1210343998" sldId="355"/>
            <ac:spMk id="24" creationId="{00000000-0000-0000-0000-000000000000}"/>
          </ac:spMkLst>
        </pc:spChg>
        <pc:spChg chg="mod">
          <ac:chgData name="tomo tomi" userId="144bbcdc45912288" providerId="LiveId" clId="{1D9B6C07-20E0-4B72-B4A1-93AE1EBDF4E3}" dt="2024-10-05T16:39:39.479" v="832" actId="14100"/>
          <ac:spMkLst>
            <pc:docMk/>
            <pc:sldMk cId="1210343998" sldId="355"/>
            <ac:spMk id="25" creationId="{00000000-0000-0000-0000-000000000000}"/>
          </ac:spMkLst>
        </pc:spChg>
        <pc:spChg chg="mod">
          <ac:chgData name="tomo tomi" userId="144bbcdc45912288" providerId="LiveId" clId="{1D9B6C07-20E0-4B72-B4A1-93AE1EBDF4E3}" dt="2024-10-05T16:37:46.795" v="792" actId="1038"/>
          <ac:spMkLst>
            <pc:docMk/>
            <pc:sldMk cId="1210343998" sldId="355"/>
            <ac:spMk id="26" creationId="{00000000-0000-0000-0000-000000000000}"/>
          </ac:spMkLst>
        </pc:spChg>
        <pc:spChg chg="mod">
          <ac:chgData name="tomo tomi" userId="144bbcdc45912288" providerId="LiveId" clId="{1D9B6C07-20E0-4B72-B4A1-93AE1EBDF4E3}" dt="2024-10-05T16:37:54.839" v="801" actId="1038"/>
          <ac:spMkLst>
            <pc:docMk/>
            <pc:sldMk cId="1210343998" sldId="355"/>
            <ac:spMk id="27" creationId="{00000000-0000-0000-0000-000000000000}"/>
          </ac:spMkLst>
        </pc:spChg>
        <pc:grpChg chg="mod">
          <ac:chgData name="tomo tomi" userId="144bbcdc45912288" providerId="LiveId" clId="{1D9B6C07-20E0-4B72-B4A1-93AE1EBDF4E3}" dt="2024-10-05T16:38:07.952" v="812" actId="1038"/>
          <ac:grpSpMkLst>
            <pc:docMk/>
            <pc:sldMk cId="1210343998" sldId="355"/>
            <ac:grpSpMk id="8" creationId="{00000000-0000-0000-0000-000000000000}"/>
          </ac:grpSpMkLst>
        </pc:grpChg>
      </pc:sldChg>
      <pc:sldChg chg="addSp delSp modSp add mod modNotesTx">
        <pc:chgData name="tomo tomi" userId="144bbcdc45912288" providerId="LiveId" clId="{1D9B6C07-20E0-4B72-B4A1-93AE1EBDF4E3}" dt="2024-10-08T18:45:00.469" v="4932" actId="20577"/>
        <pc:sldMkLst>
          <pc:docMk/>
          <pc:sldMk cId="1212317791" sldId="356"/>
        </pc:sldMkLst>
        <pc:spChg chg="add del">
          <ac:chgData name="tomo tomi" userId="144bbcdc45912288" providerId="LiveId" clId="{1D9B6C07-20E0-4B72-B4A1-93AE1EBDF4E3}" dt="2024-10-05T17:09:56.754" v="953"/>
          <ac:spMkLst>
            <pc:docMk/>
            <pc:sldMk cId="1212317791" sldId="356"/>
            <ac:spMk id="3" creationId="{F044D10B-87AF-4BF6-AA16-9CD632FE4ED8}"/>
          </ac:spMkLst>
        </pc:spChg>
        <pc:spChg chg="del topLvl">
          <ac:chgData name="tomo tomi" userId="144bbcdc45912288" providerId="LiveId" clId="{1D9B6C07-20E0-4B72-B4A1-93AE1EBDF4E3}" dt="2024-10-05T17:10:44.052" v="964" actId="478"/>
          <ac:spMkLst>
            <pc:docMk/>
            <pc:sldMk cId="1212317791" sldId="356"/>
            <ac:spMk id="15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5T17:12:43.500" v="1053" actId="207"/>
          <ac:spMkLst>
            <pc:docMk/>
            <pc:sldMk cId="1212317791" sldId="356"/>
            <ac:spMk id="16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5T17:10:42.229" v="963" actId="478"/>
          <ac:spMkLst>
            <pc:docMk/>
            <pc:sldMk cId="1212317791" sldId="356"/>
            <ac:spMk id="18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5T17:12:40.453" v="1052" actId="207"/>
          <ac:spMkLst>
            <pc:docMk/>
            <pc:sldMk cId="1212317791" sldId="356"/>
            <ac:spMk id="19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5T17:11:47.845" v="1010" actId="478"/>
          <ac:spMkLst>
            <pc:docMk/>
            <pc:sldMk cId="1212317791" sldId="356"/>
            <ac:spMk id="21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5T17:12:49.806" v="1055" actId="207"/>
          <ac:spMkLst>
            <pc:docMk/>
            <pc:sldMk cId="1212317791" sldId="356"/>
            <ac:spMk id="22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5T17:11:46.115" v="1009" actId="478"/>
          <ac:spMkLst>
            <pc:docMk/>
            <pc:sldMk cId="1212317791" sldId="356"/>
            <ac:spMk id="24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5T17:12:47.151" v="1054" actId="207"/>
          <ac:spMkLst>
            <pc:docMk/>
            <pc:sldMk cId="1212317791" sldId="356"/>
            <ac:spMk id="25" creationId="{00000000-0000-0000-0000-000000000000}"/>
          </ac:spMkLst>
        </pc:spChg>
        <pc:spChg chg="mod">
          <ac:chgData name="tomo tomi" userId="144bbcdc45912288" providerId="LiveId" clId="{1D9B6C07-20E0-4B72-B4A1-93AE1EBDF4E3}" dt="2024-10-05T17:09:40.147" v="950" actId="404"/>
          <ac:spMkLst>
            <pc:docMk/>
            <pc:sldMk cId="1212317791" sldId="356"/>
            <ac:spMk id="26" creationId="{00000000-0000-0000-0000-000000000000}"/>
          </ac:spMkLst>
        </pc:spChg>
        <pc:spChg chg="add del mod">
          <ac:chgData name="tomo tomi" userId="144bbcdc45912288" providerId="LiveId" clId="{1D9B6C07-20E0-4B72-B4A1-93AE1EBDF4E3}" dt="2024-10-05T17:11:23.676" v="1002"/>
          <ac:spMkLst>
            <pc:docMk/>
            <pc:sldMk cId="1212317791" sldId="356"/>
            <ac:spMk id="28" creationId="{00416F93-F0A8-9E68-F0CC-24F5EC24D946}"/>
          </ac:spMkLst>
        </pc:spChg>
        <pc:spChg chg="add mod">
          <ac:chgData name="tomo tomi" userId="144bbcdc45912288" providerId="LiveId" clId="{1D9B6C07-20E0-4B72-B4A1-93AE1EBDF4E3}" dt="2024-10-06T09:25:43.286" v="1278" actId="1076"/>
          <ac:spMkLst>
            <pc:docMk/>
            <pc:sldMk cId="1212317791" sldId="356"/>
            <ac:spMk id="32" creationId="{FCF66A4A-A78B-A836-9ECA-FE23248E3762}"/>
          </ac:spMkLst>
        </pc:spChg>
        <pc:grpChg chg="del">
          <ac:chgData name="tomo tomi" userId="144bbcdc45912288" providerId="LiveId" clId="{1D9B6C07-20E0-4B72-B4A1-93AE1EBDF4E3}" dt="2024-10-05T17:10:44.052" v="964" actId="478"/>
          <ac:grpSpMkLst>
            <pc:docMk/>
            <pc:sldMk cId="1212317791" sldId="356"/>
            <ac:grpSpMk id="14" creationId="{00000000-0000-0000-0000-000000000000}"/>
          </ac:grpSpMkLst>
        </pc:grpChg>
        <pc:grpChg chg="del">
          <ac:chgData name="tomo tomi" userId="144bbcdc45912288" providerId="LiveId" clId="{1D9B6C07-20E0-4B72-B4A1-93AE1EBDF4E3}" dt="2024-10-05T17:10:42.229" v="963" actId="478"/>
          <ac:grpSpMkLst>
            <pc:docMk/>
            <pc:sldMk cId="1212317791" sldId="356"/>
            <ac:grpSpMk id="17" creationId="{00000000-0000-0000-0000-000000000000}"/>
          </ac:grpSpMkLst>
        </pc:grpChg>
        <pc:grpChg chg="del">
          <ac:chgData name="tomo tomi" userId="144bbcdc45912288" providerId="LiveId" clId="{1D9B6C07-20E0-4B72-B4A1-93AE1EBDF4E3}" dt="2024-10-05T17:11:47.845" v="1010" actId="478"/>
          <ac:grpSpMkLst>
            <pc:docMk/>
            <pc:sldMk cId="1212317791" sldId="356"/>
            <ac:grpSpMk id="20" creationId="{00000000-0000-0000-0000-000000000000}"/>
          </ac:grpSpMkLst>
        </pc:grpChg>
        <pc:grpChg chg="del">
          <ac:chgData name="tomo tomi" userId="144bbcdc45912288" providerId="LiveId" clId="{1D9B6C07-20E0-4B72-B4A1-93AE1EBDF4E3}" dt="2024-10-05T17:11:46.115" v="1009" actId="478"/>
          <ac:grpSpMkLst>
            <pc:docMk/>
            <pc:sldMk cId="1212317791" sldId="356"/>
            <ac:grpSpMk id="23" creationId="{00000000-0000-0000-0000-000000000000}"/>
          </ac:grpSpMkLst>
        </pc:grpChg>
        <pc:picChg chg="add mod">
          <ac:chgData name="tomo tomi" userId="144bbcdc45912288" providerId="LiveId" clId="{1D9B6C07-20E0-4B72-B4A1-93AE1EBDF4E3}" dt="2024-10-05T17:09:51.537" v="952"/>
          <ac:picMkLst>
            <pc:docMk/>
            <pc:sldMk cId="1212317791" sldId="356"/>
            <ac:picMk id="2" creationId="{83C884F8-24B4-6886-5493-26B757D29AE0}"/>
          </ac:picMkLst>
        </pc:picChg>
        <pc:picChg chg="add del mod">
          <ac:chgData name="tomo tomi" userId="144bbcdc45912288" providerId="LiveId" clId="{1D9B6C07-20E0-4B72-B4A1-93AE1EBDF4E3}" dt="2024-10-05T17:10:02.518" v="954" actId="478"/>
          <ac:picMkLst>
            <pc:docMk/>
            <pc:sldMk cId="1212317791" sldId="356"/>
            <ac:picMk id="4" creationId="{4E9AA951-00F4-5F90-9945-EBB01EE4E93D}"/>
          </ac:picMkLst>
        </pc:picChg>
        <pc:picChg chg="add mod">
          <ac:chgData name="tomo tomi" userId="144bbcdc45912288" providerId="LiveId" clId="{1D9B6C07-20E0-4B72-B4A1-93AE1EBDF4E3}" dt="2024-10-05T17:10:37.576" v="962" actId="1076"/>
          <ac:picMkLst>
            <pc:docMk/>
            <pc:sldMk cId="1212317791" sldId="356"/>
            <ac:picMk id="29" creationId="{F29F0D2B-743A-CBA3-F016-0842F4ADB55F}"/>
          </ac:picMkLst>
        </pc:picChg>
        <pc:picChg chg="add mod">
          <ac:chgData name="tomo tomi" userId="144bbcdc45912288" providerId="LiveId" clId="{1D9B6C07-20E0-4B72-B4A1-93AE1EBDF4E3}" dt="2024-10-05T17:11:23.676" v="1002"/>
          <ac:picMkLst>
            <pc:docMk/>
            <pc:sldMk cId="1212317791" sldId="356"/>
            <ac:picMk id="30" creationId="{983827D4-18B3-25E8-BBA1-9AA680AD9E27}"/>
          </ac:picMkLst>
        </pc:picChg>
        <pc:picChg chg="add mod">
          <ac:chgData name="tomo tomi" userId="144bbcdc45912288" providerId="LiveId" clId="{1D9B6C07-20E0-4B72-B4A1-93AE1EBDF4E3}" dt="2024-10-05T17:11:42.083" v="1008" actId="1076"/>
          <ac:picMkLst>
            <pc:docMk/>
            <pc:sldMk cId="1212317791" sldId="356"/>
            <ac:picMk id="31" creationId="{19FEC81C-2FA4-AC11-AF6D-F55065A3B04C}"/>
          </ac:picMkLst>
        </pc:picChg>
      </pc:sldChg>
      <pc:sldChg chg="addSp delSp modSp add mod modNotesTx">
        <pc:chgData name="tomo tomi" userId="144bbcdc45912288" providerId="LiveId" clId="{1D9B6C07-20E0-4B72-B4A1-93AE1EBDF4E3}" dt="2024-10-08T18:45:08.041" v="4933" actId="20577"/>
        <pc:sldMkLst>
          <pc:docMk/>
          <pc:sldMk cId="3590056774" sldId="357"/>
        </pc:sldMkLst>
        <pc:spChg chg="mod">
          <ac:chgData name="tomo tomi" userId="144bbcdc45912288" providerId="LiveId" clId="{1D9B6C07-20E0-4B72-B4A1-93AE1EBDF4E3}" dt="2024-10-05T17:19:08.042" v="1139" actId="20577"/>
          <ac:spMkLst>
            <pc:docMk/>
            <pc:sldMk cId="3590056774" sldId="357"/>
            <ac:spMk id="2" creationId="{00000000-0000-0000-0000-000000000000}"/>
          </ac:spMkLst>
        </pc:spChg>
        <pc:spChg chg="mod">
          <ac:chgData name="tomo tomi" userId="144bbcdc45912288" providerId="LiveId" clId="{1D9B6C07-20E0-4B72-B4A1-93AE1EBDF4E3}" dt="2024-10-05T17:19:18.888" v="1144" actId="113"/>
          <ac:spMkLst>
            <pc:docMk/>
            <pc:sldMk cId="3590056774" sldId="357"/>
            <ac:spMk id="3" creationId="{00000000-0000-0000-0000-000000000000}"/>
          </ac:spMkLst>
        </pc:spChg>
        <pc:spChg chg="mod">
          <ac:chgData name="tomo tomi" userId="144bbcdc45912288" providerId="LiveId" clId="{1D9B6C07-20E0-4B72-B4A1-93AE1EBDF4E3}" dt="2024-10-05T17:20:21.238" v="1160" actId="1037"/>
          <ac:spMkLst>
            <pc:docMk/>
            <pc:sldMk cId="3590056774" sldId="357"/>
            <ac:spMk id="5" creationId="{00000000-0000-0000-0000-000000000000}"/>
          </ac:spMkLst>
        </pc:spChg>
        <pc:spChg chg="mod">
          <ac:chgData name="tomo tomi" userId="144bbcdc45912288" providerId="LiveId" clId="{1D9B6C07-20E0-4B72-B4A1-93AE1EBDF4E3}" dt="2024-10-05T17:17:54.179" v="1120" actId="1037"/>
          <ac:spMkLst>
            <pc:docMk/>
            <pc:sldMk cId="3590056774" sldId="357"/>
            <ac:spMk id="9" creationId="{00000000-0000-0000-0000-000000000000}"/>
          </ac:spMkLst>
        </pc:spChg>
        <pc:spChg chg="mod">
          <ac:chgData name="tomo tomi" userId="144bbcdc45912288" providerId="LiveId" clId="{1D9B6C07-20E0-4B72-B4A1-93AE1EBDF4E3}" dt="2024-10-05T17:17:04.543" v="1098"/>
          <ac:spMkLst>
            <pc:docMk/>
            <pc:sldMk cId="3590056774" sldId="357"/>
            <ac:spMk id="10" creationId="{00000000-0000-0000-0000-000000000000}"/>
          </ac:spMkLst>
        </pc:spChg>
        <pc:spChg chg="del">
          <ac:chgData name="tomo tomi" userId="144bbcdc45912288" providerId="LiveId" clId="{1D9B6C07-20E0-4B72-B4A1-93AE1EBDF4E3}" dt="2024-10-05T17:15:06.155" v="1079" actId="478"/>
          <ac:spMkLst>
            <pc:docMk/>
            <pc:sldMk cId="3590056774" sldId="357"/>
            <ac:spMk id="11" creationId="{00000000-0000-0000-0000-000000000000}"/>
          </ac:spMkLst>
        </pc:spChg>
        <pc:spChg chg="del">
          <ac:chgData name="tomo tomi" userId="144bbcdc45912288" providerId="LiveId" clId="{1D9B6C07-20E0-4B72-B4A1-93AE1EBDF4E3}" dt="2024-10-05T17:15:07.675" v="1080" actId="478"/>
          <ac:spMkLst>
            <pc:docMk/>
            <pc:sldMk cId="3590056774" sldId="357"/>
            <ac:spMk id="12" creationId="{00000000-0000-0000-0000-000000000000}"/>
          </ac:spMkLst>
        </pc:spChg>
        <pc:spChg chg="del">
          <ac:chgData name="tomo tomi" userId="144bbcdc45912288" providerId="LiveId" clId="{1D9B6C07-20E0-4B72-B4A1-93AE1EBDF4E3}" dt="2024-10-05T17:15:10.123" v="1081" actId="478"/>
          <ac:spMkLst>
            <pc:docMk/>
            <pc:sldMk cId="3590056774" sldId="357"/>
            <ac:spMk id="13" creationId="{00000000-0000-0000-0000-000000000000}"/>
          </ac:spMkLst>
        </pc:spChg>
        <pc:spChg chg="mod">
          <ac:chgData name="tomo tomi" userId="144bbcdc45912288" providerId="LiveId" clId="{1D9B6C07-20E0-4B72-B4A1-93AE1EBDF4E3}" dt="2024-10-05T17:15:42.731" v="1087" actId="1076"/>
          <ac:spMkLst>
            <pc:docMk/>
            <pc:sldMk cId="3590056774" sldId="357"/>
            <ac:spMk id="14" creationId="{00000000-0000-0000-0000-000000000000}"/>
          </ac:spMkLst>
        </pc:spChg>
        <pc:spChg chg="mod">
          <ac:chgData name="tomo tomi" userId="144bbcdc45912288" providerId="LiveId" clId="{1D9B6C07-20E0-4B72-B4A1-93AE1EBDF4E3}" dt="2024-10-05T17:17:58.251" v="1123" actId="1038"/>
          <ac:spMkLst>
            <pc:docMk/>
            <pc:sldMk cId="3590056774" sldId="357"/>
            <ac:spMk id="22" creationId="{00000000-0000-0000-0000-000000000000}"/>
          </ac:spMkLst>
        </pc:spChg>
        <pc:spChg chg="mod">
          <ac:chgData name="tomo tomi" userId="144bbcdc45912288" providerId="LiveId" clId="{1D9B6C07-20E0-4B72-B4A1-93AE1EBDF4E3}" dt="2024-10-05T17:20:21.238" v="1160" actId="1037"/>
          <ac:spMkLst>
            <pc:docMk/>
            <pc:sldMk cId="3590056774" sldId="357"/>
            <ac:spMk id="24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5T17:18:16.127" v="1128" actId="478"/>
          <ac:spMkLst>
            <pc:docMk/>
            <pc:sldMk cId="3590056774" sldId="357"/>
            <ac:spMk id="25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5T17:23:36.774" v="1219" actId="1037"/>
          <ac:spMkLst>
            <pc:docMk/>
            <pc:sldMk cId="3590056774" sldId="357"/>
            <ac:spMk id="26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5T17:18:14.467" v="1127" actId="478"/>
          <ac:spMkLst>
            <pc:docMk/>
            <pc:sldMk cId="3590056774" sldId="357"/>
            <ac:spMk id="27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5T17:23:10.239" v="1209" actId="6549"/>
          <ac:spMkLst>
            <pc:docMk/>
            <pc:sldMk cId="3590056774" sldId="357"/>
            <ac:spMk id="28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5T17:18:12.979" v="1126" actId="478"/>
          <ac:spMkLst>
            <pc:docMk/>
            <pc:sldMk cId="3590056774" sldId="357"/>
            <ac:spMk id="29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5T17:22:14.938" v="1195" actId="1038"/>
          <ac:spMkLst>
            <pc:docMk/>
            <pc:sldMk cId="3590056774" sldId="357"/>
            <ac:spMk id="30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5T17:18:11.547" v="1125" actId="478"/>
          <ac:spMkLst>
            <pc:docMk/>
            <pc:sldMk cId="3590056774" sldId="357"/>
            <ac:spMk id="31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5T17:21:45.635" v="1187" actId="1038"/>
          <ac:spMkLst>
            <pc:docMk/>
            <pc:sldMk cId="3590056774" sldId="357"/>
            <ac:spMk id="32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5T17:18:09.968" v="1124" actId="478"/>
          <ac:spMkLst>
            <pc:docMk/>
            <pc:sldMk cId="3590056774" sldId="357"/>
            <ac:spMk id="33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5T17:20:25.611" v="1163" actId="1037"/>
          <ac:spMkLst>
            <pc:docMk/>
            <pc:sldMk cId="3590056774" sldId="357"/>
            <ac:spMk id="34" creationId="{00000000-0000-0000-0000-000000000000}"/>
          </ac:spMkLst>
        </pc:spChg>
        <pc:spChg chg="add mod">
          <ac:chgData name="tomo tomi" userId="144bbcdc45912288" providerId="LiveId" clId="{1D9B6C07-20E0-4B72-B4A1-93AE1EBDF4E3}" dt="2024-10-05T17:15:46.945" v="1088"/>
          <ac:spMkLst>
            <pc:docMk/>
            <pc:sldMk cId="3590056774" sldId="357"/>
            <ac:spMk id="35" creationId="{537434A8-4375-B0A7-F335-338647D5E655}"/>
          </ac:spMkLst>
        </pc:spChg>
        <pc:spChg chg="add mod">
          <ac:chgData name="tomo tomi" userId="144bbcdc45912288" providerId="LiveId" clId="{1D9B6C07-20E0-4B72-B4A1-93AE1EBDF4E3}" dt="2024-10-05T17:20:21.238" v="1160" actId="1037"/>
          <ac:spMkLst>
            <pc:docMk/>
            <pc:sldMk cId="3590056774" sldId="357"/>
            <ac:spMk id="36" creationId="{68533647-2D23-7EA3-38E5-B11CCAB804DB}"/>
          </ac:spMkLst>
        </pc:spChg>
        <pc:spChg chg="add mod">
          <ac:chgData name="tomo tomi" userId="144bbcdc45912288" providerId="LiveId" clId="{1D9B6C07-20E0-4B72-B4A1-93AE1EBDF4E3}" dt="2024-10-05T17:17:23.927" v="1107" actId="1038"/>
          <ac:spMkLst>
            <pc:docMk/>
            <pc:sldMk cId="3590056774" sldId="357"/>
            <ac:spMk id="37" creationId="{72334CD3-BE83-99BD-A1C9-724A72A17B27}"/>
          </ac:spMkLst>
        </pc:spChg>
        <pc:spChg chg="add mod">
          <ac:chgData name="tomo tomi" userId="144bbcdc45912288" providerId="LiveId" clId="{1D9B6C07-20E0-4B72-B4A1-93AE1EBDF4E3}" dt="2024-10-05T17:17:49.391" v="1115" actId="1038"/>
          <ac:spMkLst>
            <pc:docMk/>
            <pc:sldMk cId="3590056774" sldId="357"/>
            <ac:spMk id="38" creationId="{CF06B588-47A1-AA65-C841-76107854580F}"/>
          </ac:spMkLst>
        </pc:spChg>
        <pc:spChg chg="add mod">
          <ac:chgData name="tomo tomi" userId="144bbcdc45912288" providerId="LiveId" clId="{1D9B6C07-20E0-4B72-B4A1-93AE1EBDF4E3}" dt="2024-10-06T09:59:24.043" v="1905" actId="1076"/>
          <ac:spMkLst>
            <pc:docMk/>
            <pc:sldMk cId="3590056774" sldId="357"/>
            <ac:spMk id="39" creationId="{9BF42C41-E6AE-286C-0DF3-591FF38F6516}"/>
          </ac:spMkLst>
        </pc:spChg>
        <pc:grpChg chg="del">
          <ac:chgData name="tomo tomi" userId="144bbcdc45912288" providerId="LiveId" clId="{1D9B6C07-20E0-4B72-B4A1-93AE1EBDF4E3}" dt="2024-10-05T17:18:09.968" v="1124" actId="478"/>
          <ac:grpSpMkLst>
            <pc:docMk/>
            <pc:sldMk cId="3590056774" sldId="357"/>
            <ac:grpSpMk id="15" creationId="{00000000-0000-0000-0000-000000000000}"/>
          </ac:grpSpMkLst>
        </pc:grpChg>
        <pc:grpChg chg="del">
          <ac:chgData name="tomo tomi" userId="144bbcdc45912288" providerId="LiveId" clId="{1D9B6C07-20E0-4B72-B4A1-93AE1EBDF4E3}" dt="2024-10-05T17:18:11.547" v="1125" actId="478"/>
          <ac:grpSpMkLst>
            <pc:docMk/>
            <pc:sldMk cId="3590056774" sldId="357"/>
            <ac:grpSpMk id="16" creationId="{00000000-0000-0000-0000-000000000000}"/>
          </ac:grpSpMkLst>
        </pc:grpChg>
        <pc:grpChg chg="del">
          <ac:chgData name="tomo tomi" userId="144bbcdc45912288" providerId="LiveId" clId="{1D9B6C07-20E0-4B72-B4A1-93AE1EBDF4E3}" dt="2024-10-05T17:18:12.979" v="1126" actId="478"/>
          <ac:grpSpMkLst>
            <pc:docMk/>
            <pc:sldMk cId="3590056774" sldId="357"/>
            <ac:grpSpMk id="17" creationId="{00000000-0000-0000-0000-000000000000}"/>
          </ac:grpSpMkLst>
        </pc:grpChg>
        <pc:grpChg chg="del">
          <ac:chgData name="tomo tomi" userId="144bbcdc45912288" providerId="LiveId" clId="{1D9B6C07-20E0-4B72-B4A1-93AE1EBDF4E3}" dt="2024-10-05T17:18:14.467" v="1127" actId="478"/>
          <ac:grpSpMkLst>
            <pc:docMk/>
            <pc:sldMk cId="3590056774" sldId="357"/>
            <ac:grpSpMk id="18" creationId="{00000000-0000-0000-0000-000000000000}"/>
          </ac:grpSpMkLst>
        </pc:grpChg>
        <pc:grpChg chg="del mod">
          <ac:chgData name="tomo tomi" userId="144bbcdc45912288" providerId="LiveId" clId="{1D9B6C07-20E0-4B72-B4A1-93AE1EBDF4E3}" dt="2024-10-05T17:18:16.127" v="1128" actId="478"/>
          <ac:grpSpMkLst>
            <pc:docMk/>
            <pc:sldMk cId="3590056774" sldId="357"/>
            <ac:grpSpMk id="19" creationId="{00000000-0000-0000-0000-000000000000}"/>
          </ac:grpSpMkLst>
        </pc:grpChg>
      </pc:sldChg>
      <pc:sldChg chg="addSp modSp add del mod modNotesTx">
        <pc:chgData name="tomo tomi" userId="144bbcdc45912288" providerId="LiveId" clId="{1D9B6C07-20E0-4B72-B4A1-93AE1EBDF4E3}" dt="2024-10-06T09:43:07.656" v="1561" actId="47"/>
        <pc:sldMkLst>
          <pc:docMk/>
          <pc:sldMk cId="2446537224" sldId="392"/>
        </pc:sldMkLst>
        <pc:spChg chg="mod">
          <ac:chgData name="tomo tomi" userId="144bbcdc45912288" providerId="LiveId" clId="{1D9B6C07-20E0-4B72-B4A1-93AE1EBDF4E3}" dt="2024-10-06T09:29:27.741" v="1304" actId="14100"/>
          <ac:spMkLst>
            <pc:docMk/>
            <pc:sldMk cId="2446537224" sldId="392"/>
            <ac:spMk id="2" creationId="{D735F7F3-C1B5-4B60-A00A-4EB618DDFB5A}"/>
          </ac:spMkLst>
        </pc:spChg>
        <pc:spChg chg="add mod">
          <ac:chgData name="tomo tomi" userId="144bbcdc45912288" providerId="LiveId" clId="{1D9B6C07-20E0-4B72-B4A1-93AE1EBDF4E3}" dt="2024-10-06T09:25:53.587" v="1280" actId="1076"/>
          <ac:spMkLst>
            <pc:docMk/>
            <pc:sldMk cId="2446537224" sldId="392"/>
            <ac:spMk id="6" creationId="{50285072-DD40-980C-F710-513892A2CFF6}"/>
          </ac:spMkLst>
        </pc:spChg>
        <pc:spChg chg="mod">
          <ac:chgData name="tomo tomi" userId="144bbcdc45912288" providerId="LiveId" clId="{1D9B6C07-20E0-4B72-B4A1-93AE1EBDF4E3}" dt="2024-10-06T09:24:59.345" v="1272" actId="1036"/>
          <ac:spMkLst>
            <pc:docMk/>
            <pc:sldMk cId="2446537224" sldId="392"/>
            <ac:spMk id="14" creationId="{DAFACFFA-1020-4217-9255-525F30A20211}"/>
          </ac:spMkLst>
        </pc:spChg>
        <pc:spChg chg="mod">
          <ac:chgData name="tomo tomi" userId="144bbcdc45912288" providerId="LiveId" clId="{1D9B6C07-20E0-4B72-B4A1-93AE1EBDF4E3}" dt="2024-10-06T09:25:08.472" v="1274" actId="1035"/>
          <ac:spMkLst>
            <pc:docMk/>
            <pc:sldMk cId="2446537224" sldId="392"/>
            <ac:spMk id="27" creationId="{9E745B43-F114-4955-A5BD-857CAD3C78BA}"/>
          </ac:spMkLst>
        </pc:spChg>
        <pc:spChg chg="mod">
          <ac:chgData name="tomo tomi" userId="144bbcdc45912288" providerId="LiveId" clId="{1D9B6C07-20E0-4B72-B4A1-93AE1EBDF4E3}" dt="2024-10-06T09:25:13.860" v="1276" actId="1035"/>
          <ac:spMkLst>
            <pc:docMk/>
            <pc:sldMk cId="2446537224" sldId="392"/>
            <ac:spMk id="31" creationId="{15DB836B-779E-4C32-846C-DBCE16405E81}"/>
          </ac:spMkLst>
        </pc:spChg>
      </pc:sldChg>
      <pc:sldChg chg="addSp delSp modSp add mod modNotesTx">
        <pc:chgData name="tomo tomi" userId="144bbcdc45912288" providerId="LiveId" clId="{1D9B6C07-20E0-4B72-B4A1-93AE1EBDF4E3}" dt="2024-10-08T18:45:15.986" v="4935" actId="20577"/>
        <pc:sldMkLst>
          <pc:docMk/>
          <pc:sldMk cId="672371848" sldId="393"/>
        </pc:sldMkLst>
        <pc:spChg chg="mod">
          <ac:chgData name="tomo tomi" userId="144bbcdc45912288" providerId="LiveId" clId="{1D9B6C07-20E0-4B72-B4A1-93AE1EBDF4E3}" dt="2024-10-06T09:30:56.650" v="1307" actId="404"/>
          <ac:spMkLst>
            <pc:docMk/>
            <pc:sldMk cId="672371848" sldId="393"/>
            <ac:spMk id="2" creationId="{00000000-0000-0000-0000-000000000000}"/>
          </ac:spMkLst>
        </pc:spChg>
        <pc:spChg chg="mod">
          <ac:chgData name="tomo tomi" userId="144bbcdc45912288" providerId="LiveId" clId="{1D9B6C07-20E0-4B72-B4A1-93AE1EBDF4E3}" dt="2024-10-06T09:31:33.668" v="1343" actId="207"/>
          <ac:spMkLst>
            <pc:docMk/>
            <pc:sldMk cId="672371848" sldId="393"/>
            <ac:spMk id="3" creationId="{00000000-0000-0000-0000-000000000000}"/>
          </ac:spMkLst>
        </pc:spChg>
        <pc:spChg chg="add mod">
          <ac:chgData name="tomo tomi" userId="144bbcdc45912288" providerId="LiveId" clId="{1D9B6C07-20E0-4B72-B4A1-93AE1EBDF4E3}" dt="2024-10-06T09:38:34.414" v="1558" actId="14100"/>
          <ac:spMkLst>
            <pc:docMk/>
            <pc:sldMk cId="672371848" sldId="393"/>
            <ac:spMk id="4" creationId="{E6E37CE5-6E65-FA47-876F-89ACDB8025DB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5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6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7" creationId="{00000000-0000-0000-0000-000000000000}"/>
          </ac:spMkLst>
        </pc:spChg>
        <pc:spChg chg="add mod">
          <ac:chgData name="tomo tomi" userId="144bbcdc45912288" providerId="LiveId" clId="{1D9B6C07-20E0-4B72-B4A1-93AE1EBDF4E3}" dt="2024-10-06T09:59:30.954" v="1907" actId="1076"/>
          <ac:spMkLst>
            <pc:docMk/>
            <pc:sldMk cId="672371848" sldId="393"/>
            <ac:spMk id="8" creationId="{D590620D-3E9C-739A-767F-8DBEF15C7F5B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9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10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11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13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14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15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17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18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19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21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22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23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24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25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26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27" creationId="{00000000-0000-0000-0000-000000000000}"/>
          </ac:spMkLst>
        </pc:spChg>
        <pc:spChg chg="mod">
          <ac:chgData name="tomo tomi" userId="144bbcdc45912288" providerId="LiveId" clId="{1D9B6C07-20E0-4B72-B4A1-93AE1EBDF4E3}" dt="2024-10-06T09:38:42.041" v="1560" actId="1036"/>
          <ac:spMkLst>
            <pc:docMk/>
            <pc:sldMk cId="672371848" sldId="393"/>
            <ac:spMk id="28" creationId="{00000000-0000-0000-0000-000000000000}"/>
          </ac:spMkLst>
        </pc:spChg>
        <pc:spChg chg="del mod topLvl">
          <ac:chgData name="tomo tomi" userId="144bbcdc45912288" providerId="LiveId" clId="{1D9B6C07-20E0-4B72-B4A1-93AE1EBDF4E3}" dt="2024-10-06T09:31:51.101" v="1346" actId="478"/>
          <ac:spMkLst>
            <pc:docMk/>
            <pc:sldMk cId="672371848" sldId="393"/>
            <ac:spMk id="30" creationId="{00000000-0000-0000-0000-000000000000}"/>
          </ac:spMkLst>
        </pc:spChg>
        <pc:spChg chg="add del mod topLvl">
          <ac:chgData name="tomo tomi" userId="144bbcdc45912288" providerId="LiveId" clId="{1D9B6C07-20E0-4B72-B4A1-93AE1EBDF4E3}" dt="2024-10-06T09:38:18.571" v="1554" actId="1035"/>
          <ac:spMkLst>
            <pc:docMk/>
            <pc:sldMk cId="672371848" sldId="393"/>
            <ac:spMk id="31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09:31:55.555" v="1347" actId="478"/>
          <ac:spMkLst>
            <pc:docMk/>
            <pc:sldMk cId="672371848" sldId="393"/>
            <ac:spMk id="33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6T09:38:18.571" v="1554" actId="1035"/>
          <ac:spMkLst>
            <pc:docMk/>
            <pc:sldMk cId="672371848" sldId="393"/>
            <ac:spMk id="34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09:31:57.197" v="1348" actId="478"/>
          <ac:spMkLst>
            <pc:docMk/>
            <pc:sldMk cId="672371848" sldId="393"/>
            <ac:spMk id="36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6T09:38:18.571" v="1554" actId="1035"/>
          <ac:spMkLst>
            <pc:docMk/>
            <pc:sldMk cId="672371848" sldId="393"/>
            <ac:spMk id="37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09:31:58.804" v="1349" actId="478"/>
          <ac:spMkLst>
            <pc:docMk/>
            <pc:sldMk cId="672371848" sldId="393"/>
            <ac:spMk id="39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6T09:38:18.571" v="1554" actId="1035"/>
          <ac:spMkLst>
            <pc:docMk/>
            <pc:sldMk cId="672371848" sldId="393"/>
            <ac:spMk id="40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09:32:00.280" v="1350" actId="478"/>
          <ac:spMkLst>
            <pc:docMk/>
            <pc:sldMk cId="672371848" sldId="393"/>
            <ac:spMk id="42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6T09:38:18.571" v="1554" actId="1035"/>
          <ac:spMkLst>
            <pc:docMk/>
            <pc:sldMk cId="672371848" sldId="393"/>
            <ac:spMk id="43" creationId="{00000000-0000-0000-0000-000000000000}"/>
          </ac:spMkLst>
        </pc:spChg>
        <pc:grpChg chg="add del">
          <ac:chgData name="tomo tomi" userId="144bbcdc45912288" providerId="LiveId" clId="{1D9B6C07-20E0-4B72-B4A1-93AE1EBDF4E3}" dt="2024-10-06T09:31:51.101" v="1346" actId="478"/>
          <ac:grpSpMkLst>
            <pc:docMk/>
            <pc:sldMk cId="672371848" sldId="393"/>
            <ac:grpSpMk id="29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09:31:55.555" v="1347" actId="478"/>
          <ac:grpSpMkLst>
            <pc:docMk/>
            <pc:sldMk cId="672371848" sldId="393"/>
            <ac:grpSpMk id="32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09:31:57.197" v="1348" actId="478"/>
          <ac:grpSpMkLst>
            <pc:docMk/>
            <pc:sldMk cId="672371848" sldId="393"/>
            <ac:grpSpMk id="35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09:31:58.804" v="1349" actId="478"/>
          <ac:grpSpMkLst>
            <pc:docMk/>
            <pc:sldMk cId="672371848" sldId="393"/>
            <ac:grpSpMk id="38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09:32:00.280" v="1350" actId="478"/>
          <ac:grpSpMkLst>
            <pc:docMk/>
            <pc:sldMk cId="672371848" sldId="393"/>
            <ac:grpSpMk id="41" creationId="{00000000-0000-0000-0000-000000000000}"/>
          </ac:grpSpMkLst>
        </pc:grpChg>
      </pc:sldChg>
      <pc:sldChg chg="add del">
        <pc:chgData name="tomo tomi" userId="144bbcdc45912288" providerId="LiveId" clId="{1D9B6C07-20E0-4B72-B4A1-93AE1EBDF4E3}" dt="2024-10-06T09:27:40.543" v="1288"/>
        <pc:sldMkLst>
          <pc:docMk/>
          <pc:sldMk cId="2923480309" sldId="393"/>
        </pc:sldMkLst>
      </pc:sldChg>
      <pc:sldChg chg="add del">
        <pc:chgData name="tomo tomi" userId="144bbcdc45912288" providerId="LiveId" clId="{1D9B6C07-20E0-4B72-B4A1-93AE1EBDF4E3}" dt="2024-10-06T09:48:18.586" v="1563"/>
        <pc:sldMkLst>
          <pc:docMk/>
          <pc:sldMk cId="3185157490" sldId="394"/>
        </pc:sldMkLst>
      </pc:sldChg>
      <pc:sldChg chg="add del">
        <pc:chgData name="tomo tomi" userId="144bbcdc45912288" providerId="LiveId" clId="{1D9B6C07-20E0-4B72-B4A1-93AE1EBDF4E3}" dt="2024-10-06T09:27:38.482" v="1287"/>
        <pc:sldMkLst>
          <pc:docMk/>
          <pc:sldMk cId="3873965227" sldId="394"/>
        </pc:sldMkLst>
      </pc:sldChg>
      <pc:sldChg chg="addSp delSp modSp add mod modNotesTx">
        <pc:chgData name="tomo tomi" userId="144bbcdc45912288" providerId="LiveId" clId="{1D9B6C07-20E0-4B72-B4A1-93AE1EBDF4E3}" dt="2024-10-08T18:45:24.530" v="4936" actId="20577"/>
        <pc:sldMkLst>
          <pc:docMk/>
          <pc:sldMk cId="3975109597" sldId="394"/>
        </pc:sldMkLst>
        <pc:spChg chg="del">
          <ac:chgData name="tomo tomi" userId="144bbcdc45912288" providerId="LiveId" clId="{1D9B6C07-20E0-4B72-B4A1-93AE1EBDF4E3}" dt="2024-10-06T09:49:27.646" v="1569" actId="478"/>
          <ac:spMkLst>
            <pc:docMk/>
            <pc:sldMk cId="3975109597" sldId="394"/>
            <ac:spMk id="2" creationId="{00000000-0000-0000-0000-000000000000}"/>
          </ac:spMkLst>
        </pc:spChg>
        <pc:spChg chg="mod">
          <ac:chgData name="tomo tomi" userId="144bbcdc45912288" providerId="LiveId" clId="{1D9B6C07-20E0-4B72-B4A1-93AE1EBDF4E3}" dt="2024-10-06T09:51:32.161" v="1614" actId="1037"/>
          <ac:spMkLst>
            <pc:docMk/>
            <pc:sldMk cId="3975109597" sldId="394"/>
            <ac:spMk id="3" creationId="{00000000-0000-0000-0000-000000000000}"/>
          </ac:spMkLst>
        </pc:spChg>
        <pc:spChg chg="mod">
          <ac:chgData name="tomo tomi" userId="144bbcdc45912288" providerId="LiveId" clId="{1D9B6C07-20E0-4B72-B4A1-93AE1EBDF4E3}" dt="2024-10-06T09:52:50.951" v="1647" actId="1037"/>
          <ac:spMkLst>
            <pc:docMk/>
            <pc:sldMk cId="3975109597" sldId="394"/>
            <ac:spMk id="5" creationId="{00000000-0000-0000-0000-000000000000}"/>
          </ac:spMkLst>
        </pc:spChg>
        <pc:spChg chg="mod">
          <ac:chgData name="tomo tomi" userId="144bbcdc45912288" providerId="LiveId" clId="{1D9B6C07-20E0-4B72-B4A1-93AE1EBDF4E3}" dt="2024-10-06T09:52:50.951" v="1647" actId="1037"/>
          <ac:spMkLst>
            <pc:docMk/>
            <pc:sldMk cId="3975109597" sldId="394"/>
            <ac:spMk id="6" creationId="{00000000-0000-0000-0000-000000000000}"/>
          </ac:spMkLst>
        </pc:spChg>
        <pc:spChg chg="mod">
          <ac:chgData name="tomo tomi" userId="144bbcdc45912288" providerId="LiveId" clId="{1D9B6C07-20E0-4B72-B4A1-93AE1EBDF4E3}" dt="2024-10-06T09:52:50.951" v="1647" actId="1037"/>
          <ac:spMkLst>
            <pc:docMk/>
            <pc:sldMk cId="3975109597" sldId="394"/>
            <ac:spMk id="7" creationId="{00000000-0000-0000-0000-000000000000}"/>
          </ac:spMkLst>
        </pc:spChg>
        <pc:spChg chg="mod">
          <ac:chgData name="tomo tomi" userId="144bbcdc45912288" providerId="LiveId" clId="{1D9B6C07-20E0-4B72-B4A1-93AE1EBDF4E3}" dt="2024-10-06T09:52:50.951" v="1647" actId="1037"/>
          <ac:spMkLst>
            <pc:docMk/>
            <pc:sldMk cId="3975109597" sldId="394"/>
            <ac:spMk id="8" creationId="{00000000-0000-0000-0000-000000000000}"/>
          </ac:spMkLst>
        </pc:spChg>
        <pc:spChg chg="mod">
          <ac:chgData name="tomo tomi" userId="144bbcdc45912288" providerId="LiveId" clId="{1D9B6C07-20E0-4B72-B4A1-93AE1EBDF4E3}" dt="2024-10-06T09:52:50.951" v="1647" actId="1037"/>
          <ac:spMkLst>
            <pc:docMk/>
            <pc:sldMk cId="3975109597" sldId="394"/>
            <ac:spMk id="9" creationId="{00000000-0000-0000-0000-000000000000}"/>
          </ac:spMkLst>
        </pc:spChg>
        <pc:spChg chg="mod">
          <ac:chgData name="tomo tomi" userId="144bbcdc45912288" providerId="LiveId" clId="{1D9B6C07-20E0-4B72-B4A1-93AE1EBDF4E3}" dt="2024-10-06T09:52:50.951" v="1647" actId="1037"/>
          <ac:spMkLst>
            <pc:docMk/>
            <pc:sldMk cId="3975109597" sldId="394"/>
            <ac:spMk id="10" creationId="{00000000-0000-0000-0000-000000000000}"/>
          </ac:spMkLst>
        </pc:spChg>
        <pc:spChg chg="mod">
          <ac:chgData name="tomo tomi" userId="144bbcdc45912288" providerId="LiveId" clId="{1D9B6C07-20E0-4B72-B4A1-93AE1EBDF4E3}" dt="2024-10-06T09:51:09.434" v="1608" actId="1036"/>
          <ac:spMkLst>
            <pc:docMk/>
            <pc:sldMk cId="3975109597" sldId="394"/>
            <ac:spMk id="11" creationId="{00000000-0000-0000-0000-000000000000}"/>
          </ac:spMkLst>
        </pc:spChg>
        <pc:spChg chg="mod">
          <ac:chgData name="tomo tomi" userId="144bbcdc45912288" providerId="LiveId" clId="{1D9B6C07-20E0-4B72-B4A1-93AE1EBDF4E3}" dt="2024-10-06T09:51:09.434" v="1608" actId="1036"/>
          <ac:spMkLst>
            <pc:docMk/>
            <pc:sldMk cId="3975109597" sldId="394"/>
            <ac:spMk id="12" creationId="{00000000-0000-0000-0000-000000000000}"/>
          </ac:spMkLst>
        </pc:spChg>
        <pc:spChg chg="mod">
          <ac:chgData name="tomo tomi" userId="144bbcdc45912288" providerId="LiveId" clId="{1D9B6C07-20E0-4B72-B4A1-93AE1EBDF4E3}" dt="2024-10-06T09:51:09.434" v="1608" actId="1036"/>
          <ac:spMkLst>
            <pc:docMk/>
            <pc:sldMk cId="3975109597" sldId="394"/>
            <ac:spMk id="13" creationId="{00000000-0000-0000-0000-000000000000}"/>
          </ac:spMkLst>
        </pc:spChg>
        <pc:spChg chg="mod">
          <ac:chgData name="tomo tomi" userId="144bbcdc45912288" providerId="LiveId" clId="{1D9B6C07-20E0-4B72-B4A1-93AE1EBDF4E3}" dt="2024-10-06T09:51:09.434" v="1608" actId="1036"/>
          <ac:spMkLst>
            <pc:docMk/>
            <pc:sldMk cId="3975109597" sldId="394"/>
            <ac:spMk id="14" creationId="{00000000-0000-0000-0000-000000000000}"/>
          </ac:spMkLst>
        </pc:spChg>
        <pc:spChg chg="mod">
          <ac:chgData name="tomo tomi" userId="144bbcdc45912288" providerId="LiveId" clId="{1D9B6C07-20E0-4B72-B4A1-93AE1EBDF4E3}" dt="2024-10-06T09:51:09.434" v="1608" actId="1036"/>
          <ac:spMkLst>
            <pc:docMk/>
            <pc:sldMk cId="3975109597" sldId="394"/>
            <ac:spMk id="15" creationId="{00000000-0000-0000-0000-000000000000}"/>
          </ac:spMkLst>
        </pc:spChg>
        <pc:spChg chg="mod">
          <ac:chgData name="tomo tomi" userId="144bbcdc45912288" providerId="LiveId" clId="{1D9B6C07-20E0-4B72-B4A1-93AE1EBDF4E3}" dt="2024-10-06T09:51:09.434" v="1608" actId="1036"/>
          <ac:spMkLst>
            <pc:docMk/>
            <pc:sldMk cId="3975109597" sldId="394"/>
            <ac:spMk id="16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09:50:31.968" v="1598" actId="478"/>
          <ac:spMkLst>
            <pc:docMk/>
            <pc:sldMk cId="3975109597" sldId="394"/>
            <ac:spMk id="18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6T09:53:43.550" v="1676" actId="14100"/>
          <ac:spMkLst>
            <pc:docMk/>
            <pc:sldMk cId="3975109597" sldId="394"/>
            <ac:spMk id="19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09:50:33.786" v="1599" actId="478"/>
          <ac:spMkLst>
            <pc:docMk/>
            <pc:sldMk cId="3975109597" sldId="394"/>
            <ac:spMk id="21" creationId="{00000000-0000-0000-0000-000000000000}"/>
          </ac:spMkLst>
        </pc:spChg>
        <pc:spChg chg="del mod topLvl">
          <ac:chgData name="tomo tomi" userId="144bbcdc45912288" providerId="LiveId" clId="{1D9B6C07-20E0-4B72-B4A1-93AE1EBDF4E3}" dt="2024-10-06T09:53:19.806" v="1670" actId="478"/>
          <ac:spMkLst>
            <pc:docMk/>
            <pc:sldMk cId="3975109597" sldId="394"/>
            <ac:spMk id="22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09:50:35.401" v="1600" actId="478"/>
          <ac:spMkLst>
            <pc:docMk/>
            <pc:sldMk cId="3975109597" sldId="394"/>
            <ac:spMk id="24" creationId="{00000000-0000-0000-0000-000000000000}"/>
          </ac:spMkLst>
        </pc:spChg>
        <pc:spChg chg="del mod topLvl">
          <ac:chgData name="tomo tomi" userId="144bbcdc45912288" providerId="LiveId" clId="{1D9B6C07-20E0-4B72-B4A1-93AE1EBDF4E3}" dt="2024-10-06T09:53:21.510" v="1671" actId="478"/>
          <ac:spMkLst>
            <pc:docMk/>
            <pc:sldMk cId="3975109597" sldId="394"/>
            <ac:spMk id="25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09:50:39.897" v="1603" actId="478"/>
          <ac:spMkLst>
            <pc:docMk/>
            <pc:sldMk cId="3975109597" sldId="394"/>
            <ac:spMk id="27" creationId="{00000000-0000-0000-0000-000000000000}"/>
          </ac:spMkLst>
        </pc:spChg>
        <pc:spChg chg="del mod topLvl">
          <ac:chgData name="tomo tomi" userId="144bbcdc45912288" providerId="LiveId" clId="{1D9B6C07-20E0-4B72-B4A1-93AE1EBDF4E3}" dt="2024-10-06T09:55:56.997" v="1812" actId="478"/>
          <ac:spMkLst>
            <pc:docMk/>
            <pc:sldMk cId="3975109597" sldId="394"/>
            <ac:spMk id="28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09:50:38.498" v="1602" actId="478"/>
          <ac:spMkLst>
            <pc:docMk/>
            <pc:sldMk cId="3975109597" sldId="394"/>
            <ac:spMk id="30" creationId="{00000000-0000-0000-0000-000000000000}"/>
          </ac:spMkLst>
        </pc:spChg>
        <pc:spChg chg="del mod topLvl">
          <ac:chgData name="tomo tomi" userId="144bbcdc45912288" providerId="LiveId" clId="{1D9B6C07-20E0-4B72-B4A1-93AE1EBDF4E3}" dt="2024-10-06T09:55:59.585" v="1813" actId="478"/>
          <ac:spMkLst>
            <pc:docMk/>
            <pc:sldMk cId="3975109597" sldId="394"/>
            <ac:spMk id="31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09:50:36.841" v="1601" actId="478"/>
          <ac:spMkLst>
            <pc:docMk/>
            <pc:sldMk cId="3975109597" sldId="394"/>
            <ac:spMk id="33" creationId="{00000000-0000-0000-0000-000000000000}"/>
          </ac:spMkLst>
        </pc:spChg>
        <pc:spChg chg="del mod topLvl">
          <ac:chgData name="tomo tomi" userId="144bbcdc45912288" providerId="LiveId" clId="{1D9B6C07-20E0-4B72-B4A1-93AE1EBDF4E3}" dt="2024-10-06T09:56:01.453" v="1814" actId="478"/>
          <ac:spMkLst>
            <pc:docMk/>
            <pc:sldMk cId="3975109597" sldId="394"/>
            <ac:spMk id="34" creationId="{00000000-0000-0000-0000-000000000000}"/>
          </ac:spMkLst>
        </pc:spChg>
        <pc:spChg chg="add del mod">
          <ac:chgData name="tomo tomi" userId="144bbcdc45912288" providerId="LiveId" clId="{1D9B6C07-20E0-4B72-B4A1-93AE1EBDF4E3}" dt="2024-10-06T09:49:32.205" v="1570" actId="478"/>
          <ac:spMkLst>
            <pc:docMk/>
            <pc:sldMk cId="3975109597" sldId="394"/>
            <ac:spMk id="35" creationId="{BD4855EB-96F4-48AD-96BB-320A802B7B0D}"/>
          </ac:spMkLst>
        </pc:spChg>
        <pc:spChg chg="add mod">
          <ac:chgData name="tomo tomi" userId="144bbcdc45912288" providerId="LiveId" clId="{1D9B6C07-20E0-4B72-B4A1-93AE1EBDF4E3}" dt="2024-10-06T09:51:37.956" v="1615" actId="14100"/>
          <ac:spMkLst>
            <pc:docMk/>
            <pc:sldMk cId="3975109597" sldId="394"/>
            <ac:spMk id="36" creationId="{724817EA-9930-6CAF-D213-0CDB971833F3}"/>
          </ac:spMkLst>
        </pc:spChg>
        <pc:spChg chg="add mod">
          <ac:chgData name="tomo tomi" userId="144bbcdc45912288" providerId="LiveId" clId="{1D9B6C07-20E0-4B72-B4A1-93AE1EBDF4E3}" dt="2024-10-06T09:52:06.499" v="1638" actId="207"/>
          <ac:spMkLst>
            <pc:docMk/>
            <pc:sldMk cId="3975109597" sldId="394"/>
            <ac:spMk id="37" creationId="{276223C1-CBEF-2834-4D2E-8A4DFF7FA981}"/>
          </ac:spMkLst>
        </pc:spChg>
        <pc:spChg chg="add mod">
          <ac:chgData name="tomo tomi" userId="144bbcdc45912288" providerId="LiveId" clId="{1D9B6C07-20E0-4B72-B4A1-93AE1EBDF4E3}" dt="2024-10-06T09:55:52.010" v="1811" actId="1035"/>
          <ac:spMkLst>
            <pc:docMk/>
            <pc:sldMk cId="3975109597" sldId="394"/>
            <ac:spMk id="38" creationId="{E1E3BD08-9691-B4A0-9F8C-B945B4DAE9D3}"/>
          </ac:spMkLst>
        </pc:spChg>
        <pc:spChg chg="add mod">
          <ac:chgData name="tomo tomi" userId="144bbcdc45912288" providerId="LiveId" clId="{1D9B6C07-20E0-4B72-B4A1-93AE1EBDF4E3}" dt="2024-10-06T09:55:03.841" v="1751" actId="20577"/>
          <ac:spMkLst>
            <pc:docMk/>
            <pc:sldMk cId="3975109597" sldId="394"/>
            <ac:spMk id="39" creationId="{28E3F430-F915-D8B7-F85F-5F1FC763E1AD}"/>
          </ac:spMkLst>
        </pc:spChg>
        <pc:spChg chg="add mod">
          <ac:chgData name="tomo tomi" userId="144bbcdc45912288" providerId="LiveId" clId="{1D9B6C07-20E0-4B72-B4A1-93AE1EBDF4E3}" dt="2024-10-06T09:57:05.990" v="1839" actId="1037"/>
          <ac:spMkLst>
            <pc:docMk/>
            <pc:sldMk cId="3975109597" sldId="394"/>
            <ac:spMk id="40" creationId="{3DC2AA31-9762-C12B-F731-45A1DCE5184D}"/>
          </ac:spMkLst>
        </pc:spChg>
        <pc:spChg chg="add mod">
          <ac:chgData name="tomo tomi" userId="144bbcdc45912288" providerId="LiveId" clId="{1D9B6C07-20E0-4B72-B4A1-93AE1EBDF4E3}" dt="2024-10-06T09:57:47.036" v="1865" actId="14100"/>
          <ac:spMkLst>
            <pc:docMk/>
            <pc:sldMk cId="3975109597" sldId="394"/>
            <ac:spMk id="41" creationId="{43236F76-2522-0895-8B41-D5019B4F820B}"/>
          </ac:spMkLst>
        </pc:spChg>
        <pc:spChg chg="add mod">
          <ac:chgData name="tomo tomi" userId="144bbcdc45912288" providerId="LiveId" clId="{1D9B6C07-20E0-4B72-B4A1-93AE1EBDF4E3}" dt="2024-10-06T09:58:24.733" v="1889" actId="6549"/>
          <ac:spMkLst>
            <pc:docMk/>
            <pc:sldMk cId="3975109597" sldId="394"/>
            <ac:spMk id="42" creationId="{6E1E222B-555C-2E4F-910F-9A9DFD030409}"/>
          </ac:spMkLst>
        </pc:spChg>
        <pc:spChg chg="add mod">
          <ac:chgData name="tomo tomi" userId="144bbcdc45912288" providerId="LiveId" clId="{1D9B6C07-20E0-4B72-B4A1-93AE1EBDF4E3}" dt="2024-10-06T09:59:38.032" v="1909" actId="1076"/>
          <ac:spMkLst>
            <pc:docMk/>
            <pc:sldMk cId="3975109597" sldId="394"/>
            <ac:spMk id="43" creationId="{6B81D875-66BA-937A-26EF-35AB531F39D7}"/>
          </ac:spMkLst>
        </pc:spChg>
        <pc:grpChg chg="del">
          <ac:chgData name="tomo tomi" userId="144bbcdc45912288" providerId="LiveId" clId="{1D9B6C07-20E0-4B72-B4A1-93AE1EBDF4E3}" dt="2024-10-06T09:50:31.968" v="1598" actId="478"/>
          <ac:grpSpMkLst>
            <pc:docMk/>
            <pc:sldMk cId="3975109597" sldId="394"/>
            <ac:grpSpMk id="17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09:50:33.786" v="1599" actId="478"/>
          <ac:grpSpMkLst>
            <pc:docMk/>
            <pc:sldMk cId="3975109597" sldId="394"/>
            <ac:grpSpMk id="20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09:50:35.401" v="1600" actId="478"/>
          <ac:grpSpMkLst>
            <pc:docMk/>
            <pc:sldMk cId="3975109597" sldId="394"/>
            <ac:grpSpMk id="23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09:50:39.897" v="1603" actId="478"/>
          <ac:grpSpMkLst>
            <pc:docMk/>
            <pc:sldMk cId="3975109597" sldId="394"/>
            <ac:grpSpMk id="26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09:50:38.498" v="1602" actId="478"/>
          <ac:grpSpMkLst>
            <pc:docMk/>
            <pc:sldMk cId="3975109597" sldId="394"/>
            <ac:grpSpMk id="29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09:50:36.841" v="1601" actId="478"/>
          <ac:grpSpMkLst>
            <pc:docMk/>
            <pc:sldMk cId="3975109597" sldId="394"/>
            <ac:grpSpMk id="32" creationId="{00000000-0000-0000-0000-000000000000}"/>
          </ac:grpSpMkLst>
        </pc:grpChg>
      </pc:sldChg>
      <pc:sldChg chg="addSp modSp add mod">
        <pc:chgData name="tomo tomi" userId="144bbcdc45912288" providerId="LiveId" clId="{1D9B6C07-20E0-4B72-B4A1-93AE1EBDF4E3}" dt="2024-10-06T09:59:44.638" v="1911" actId="1076"/>
        <pc:sldMkLst>
          <pc:docMk/>
          <pc:sldMk cId="3113007075" sldId="441"/>
        </pc:sldMkLst>
        <pc:spChg chg="add mod">
          <ac:chgData name="tomo tomi" userId="144bbcdc45912288" providerId="LiveId" clId="{1D9B6C07-20E0-4B72-B4A1-93AE1EBDF4E3}" dt="2024-10-06T09:59:44.638" v="1911" actId="1076"/>
          <ac:spMkLst>
            <pc:docMk/>
            <pc:sldMk cId="3113007075" sldId="441"/>
            <ac:spMk id="4" creationId="{F7BC15F0-C20C-D03C-BCB2-382AD5432C9C}"/>
          </ac:spMkLst>
        </pc:spChg>
      </pc:sldChg>
      <pc:sldChg chg="addSp modSp add mod">
        <pc:chgData name="tomo tomi" userId="144bbcdc45912288" providerId="LiveId" clId="{1D9B6C07-20E0-4B72-B4A1-93AE1EBDF4E3}" dt="2024-10-08T18:46:31.829" v="4938" actId="1076"/>
        <pc:sldMkLst>
          <pc:docMk/>
          <pc:sldMk cId="1475516631" sldId="445"/>
        </pc:sldMkLst>
        <pc:spChg chg="mod">
          <ac:chgData name="tomo tomi" userId="144bbcdc45912288" providerId="LiveId" clId="{1D9B6C07-20E0-4B72-B4A1-93AE1EBDF4E3}" dt="2024-10-06T10:09:48.712" v="2024" actId="1037"/>
          <ac:spMkLst>
            <pc:docMk/>
            <pc:sldMk cId="1475516631" sldId="445"/>
            <ac:spMk id="3" creationId="{A001287E-8148-4CCF-A03A-EA0ADC7A925A}"/>
          </ac:spMkLst>
        </pc:spChg>
        <pc:spChg chg="mod">
          <ac:chgData name="tomo tomi" userId="144bbcdc45912288" providerId="LiveId" clId="{1D9B6C07-20E0-4B72-B4A1-93AE1EBDF4E3}" dt="2024-10-06T10:09:55.987" v="2033" actId="1035"/>
          <ac:spMkLst>
            <pc:docMk/>
            <pc:sldMk cId="1475516631" sldId="445"/>
            <ac:spMk id="7" creationId="{EA133368-BF42-BB26-0358-D5F07B502768}"/>
          </ac:spMkLst>
        </pc:spChg>
        <pc:spChg chg="mod">
          <ac:chgData name="tomo tomi" userId="144bbcdc45912288" providerId="LiveId" clId="{1D9B6C07-20E0-4B72-B4A1-93AE1EBDF4E3}" dt="2024-10-06T10:11:16.387" v="2044" actId="208"/>
          <ac:spMkLst>
            <pc:docMk/>
            <pc:sldMk cId="1475516631" sldId="445"/>
            <ac:spMk id="9" creationId="{C13A20DA-74C6-68C0-4DE3-00C47FEE40AB}"/>
          </ac:spMkLst>
        </pc:spChg>
        <pc:spChg chg="mod">
          <ac:chgData name="tomo tomi" userId="144bbcdc45912288" providerId="LiveId" clId="{1D9B6C07-20E0-4B72-B4A1-93AE1EBDF4E3}" dt="2024-10-06T10:03:35.038" v="1917" actId="207"/>
          <ac:spMkLst>
            <pc:docMk/>
            <pc:sldMk cId="1475516631" sldId="445"/>
            <ac:spMk id="11" creationId="{C903751F-C8FD-46F6-967C-A31D4236E9F3}"/>
          </ac:spMkLst>
        </pc:spChg>
        <pc:spChg chg="mod">
          <ac:chgData name="tomo tomi" userId="144bbcdc45912288" providerId="LiveId" clId="{1D9B6C07-20E0-4B72-B4A1-93AE1EBDF4E3}" dt="2024-10-06T10:04:42.552" v="1925" actId="1035"/>
          <ac:spMkLst>
            <pc:docMk/>
            <pc:sldMk cId="1475516631" sldId="445"/>
            <ac:spMk id="12" creationId="{0199F2C2-4987-4BDA-854D-E0988B3BFA2C}"/>
          </ac:spMkLst>
        </pc:spChg>
        <pc:spChg chg="mod">
          <ac:chgData name="tomo tomi" userId="144bbcdc45912288" providerId="LiveId" clId="{1D9B6C07-20E0-4B72-B4A1-93AE1EBDF4E3}" dt="2024-10-06T10:09:48.712" v="2024" actId="1037"/>
          <ac:spMkLst>
            <pc:docMk/>
            <pc:sldMk cId="1475516631" sldId="445"/>
            <ac:spMk id="16" creationId="{D6AB4CA5-B79C-4811-98F2-36B37D96EDB0}"/>
          </ac:spMkLst>
        </pc:spChg>
        <pc:spChg chg="mod">
          <ac:chgData name="tomo tomi" userId="144bbcdc45912288" providerId="LiveId" clId="{1D9B6C07-20E0-4B72-B4A1-93AE1EBDF4E3}" dt="2024-10-06T10:09:48.712" v="2024" actId="1037"/>
          <ac:spMkLst>
            <pc:docMk/>
            <pc:sldMk cId="1475516631" sldId="445"/>
            <ac:spMk id="17" creationId="{CAC3D58E-7C90-4DF3-9C67-730B5FEAA51A}"/>
          </ac:spMkLst>
        </pc:spChg>
        <pc:spChg chg="mod">
          <ac:chgData name="tomo tomi" userId="144bbcdc45912288" providerId="LiveId" clId="{1D9B6C07-20E0-4B72-B4A1-93AE1EBDF4E3}" dt="2024-10-06T10:09:48.712" v="2024" actId="1037"/>
          <ac:spMkLst>
            <pc:docMk/>
            <pc:sldMk cId="1475516631" sldId="445"/>
            <ac:spMk id="18" creationId="{0C113B9E-210B-49C5-8EDF-A33CDF246354}"/>
          </ac:spMkLst>
        </pc:spChg>
        <pc:spChg chg="mod">
          <ac:chgData name="tomo tomi" userId="144bbcdc45912288" providerId="LiveId" clId="{1D9B6C07-20E0-4B72-B4A1-93AE1EBDF4E3}" dt="2024-10-06T10:07:01.608" v="1931" actId="6549"/>
          <ac:spMkLst>
            <pc:docMk/>
            <pc:sldMk cId="1475516631" sldId="445"/>
            <ac:spMk id="19" creationId="{456955E1-C405-8CCE-75F5-410C60242900}"/>
          </ac:spMkLst>
        </pc:spChg>
        <pc:spChg chg="add mod">
          <ac:chgData name="tomo tomi" userId="144bbcdc45912288" providerId="LiveId" clId="{1D9B6C07-20E0-4B72-B4A1-93AE1EBDF4E3}" dt="2024-10-08T18:46:31.829" v="4938" actId="1076"/>
          <ac:spMkLst>
            <pc:docMk/>
            <pc:sldMk cId="1475516631" sldId="445"/>
            <ac:spMk id="20" creationId="{CDB4948E-6BA5-DE16-49F7-EF197D3B46AA}"/>
          </ac:spMkLst>
        </pc:spChg>
        <pc:spChg chg="mod">
          <ac:chgData name="tomo tomi" userId="144bbcdc45912288" providerId="LiveId" clId="{1D9B6C07-20E0-4B72-B4A1-93AE1EBDF4E3}" dt="2024-10-06T10:09:48.712" v="2024" actId="1037"/>
          <ac:spMkLst>
            <pc:docMk/>
            <pc:sldMk cId="1475516631" sldId="445"/>
            <ac:spMk id="23" creationId="{CCE5A712-E521-49F7-825C-31C6E07CBD58}"/>
          </ac:spMkLst>
        </pc:spChg>
        <pc:spChg chg="mod">
          <ac:chgData name="tomo tomi" userId="144bbcdc45912288" providerId="LiveId" clId="{1D9B6C07-20E0-4B72-B4A1-93AE1EBDF4E3}" dt="2024-10-06T10:09:48.712" v="2024" actId="1037"/>
          <ac:spMkLst>
            <pc:docMk/>
            <pc:sldMk cId="1475516631" sldId="445"/>
            <ac:spMk id="24" creationId="{79D0BC2F-D951-4FCF-9441-EE59C5618337}"/>
          </ac:spMkLst>
        </pc:spChg>
        <pc:spChg chg="mod">
          <ac:chgData name="tomo tomi" userId="144bbcdc45912288" providerId="LiveId" clId="{1D9B6C07-20E0-4B72-B4A1-93AE1EBDF4E3}" dt="2024-10-06T10:09:48.712" v="2024" actId="1037"/>
          <ac:spMkLst>
            <pc:docMk/>
            <pc:sldMk cId="1475516631" sldId="445"/>
            <ac:spMk id="26" creationId="{29A51D5C-62E4-434E-AED9-53C4EFF61255}"/>
          </ac:spMkLst>
        </pc:spChg>
        <pc:spChg chg="mod">
          <ac:chgData name="tomo tomi" userId="144bbcdc45912288" providerId="LiveId" clId="{1D9B6C07-20E0-4B72-B4A1-93AE1EBDF4E3}" dt="2024-10-06T10:09:48.712" v="2024" actId="1037"/>
          <ac:spMkLst>
            <pc:docMk/>
            <pc:sldMk cId="1475516631" sldId="445"/>
            <ac:spMk id="27" creationId="{F549FAA2-E1B1-498F-A37F-1A07DF4C9953}"/>
          </ac:spMkLst>
        </pc:spChg>
        <pc:grpChg chg="mod">
          <ac:chgData name="tomo tomi" userId="144bbcdc45912288" providerId="LiveId" clId="{1D9B6C07-20E0-4B72-B4A1-93AE1EBDF4E3}" dt="2024-10-06T10:10:00.635" v="2038" actId="1038"/>
          <ac:grpSpMkLst>
            <pc:docMk/>
            <pc:sldMk cId="1475516631" sldId="445"/>
            <ac:grpSpMk id="4" creationId="{3EEFE877-3CDA-4479-8AB0-33484C3DFBD8}"/>
          </ac:grpSpMkLst>
        </pc:grpChg>
        <pc:grpChg chg="add mod">
          <ac:chgData name="tomo tomi" userId="144bbcdc45912288" providerId="LiveId" clId="{1D9B6C07-20E0-4B72-B4A1-93AE1EBDF4E3}" dt="2024-10-06T10:06:46.171" v="1928" actId="14100"/>
          <ac:grpSpMkLst>
            <pc:docMk/>
            <pc:sldMk cId="1475516631" sldId="445"/>
            <ac:grpSpMk id="8" creationId="{4F958F1E-0AF7-3FB0-E6E1-AEDFE2AD720C}"/>
          </ac:grpSpMkLst>
        </pc:grpChg>
        <pc:grpChg chg="mod">
          <ac:chgData name="tomo tomi" userId="144bbcdc45912288" providerId="LiveId" clId="{1D9B6C07-20E0-4B72-B4A1-93AE1EBDF4E3}" dt="2024-10-06T10:04:14.200" v="1918" actId="1076"/>
          <ac:grpSpMkLst>
            <pc:docMk/>
            <pc:sldMk cId="1475516631" sldId="445"/>
            <ac:grpSpMk id="10" creationId="{B2C70B79-889D-4E3C-B27E-EE73835CDAF2}"/>
          </ac:grpSpMkLst>
        </pc:grpChg>
        <pc:grpChg chg="mod">
          <ac:chgData name="tomo tomi" userId="144bbcdc45912288" providerId="LiveId" clId="{1D9B6C07-20E0-4B72-B4A1-93AE1EBDF4E3}" dt="2024-10-06T10:09:55.987" v="2033" actId="1035"/>
          <ac:grpSpMkLst>
            <pc:docMk/>
            <pc:sldMk cId="1475516631" sldId="445"/>
            <ac:grpSpMk id="13" creationId="{43C46D97-EF4A-4785-8A57-66A36D033023}"/>
          </ac:grpSpMkLst>
        </pc:grpChg>
      </pc:sldChg>
      <pc:sldChg chg="addSp delSp modSp add mod ord">
        <pc:chgData name="tomo tomi" userId="144bbcdc45912288" providerId="LiveId" clId="{1D9B6C07-20E0-4B72-B4A1-93AE1EBDF4E3}" dt="2024-10-08T18:46:53.410" v="4944" actId="1076"/>
        <pc:sldMkLst>
          <pc:docMk/>
          <pc:sldMk cId="1470502101" sldId="446"/>
        </pc:sldMkLst>
        <pc:spChg chg="mod">
          <ac:chgData name="tomo tomi" userId="144bbcdc45912288" providerId="LiveId" clId="{1D9B6C07-20E0-4B72-B4A1-93AE1EBDF4E3}" dt="2024-10-07T18:04:18.154" v="3502" actId="404"/>
          <ac:spMkLst>
            <pc:docMk/>
            <pc:sldMk cId="1470502101" sldId="446"/>
            <ac:spMk id="2" creationId="{206381AD-4C2B-4745-99B1-0BBCE6131A71}"/>
          </ac:spMkLst>
        </pc:spChg>
        <pc:spChg chg="add mod">
          <ac:chgData name="tomo tomi" userId="144bbcdc45912288" providerId="LiveId" clId="{1D9B6C07-20E0-4B72-B4A1-93AE1EBDF4E3}" dt="2024-10-08T18:46:53.410" v="4944" actId="1076"/>
          <ac:spMkLst>
            <pc:docMk/>
            <pc:sldMk cId="1470502101" sldId="446"/>
            <ac:spMk id="4" creationId="{D9D6B399-E3D6-254D-ED1E-CA08F9F8BA8D}"/>
          </ac:spMkLst>
        </pc:spChg>
        <pc:spChg chg="mod">
          <ac:chgData name="tomo tomi" userId="144bbcdc45912288" providerId="LiveId" clId="{1D9B6C07-20E0-4B72-B4A1-93AE1EBDF4E3}" dt="2024-10-07T18:07:20.576" v="3599" actId="20577"/>
          <ac:spMkLst>
            <pc:docMk/>
            <pc:sldMk cId="1470502101" sldId="446"/>
            <ac:spMk id="6" creationId="{510A43A0-5F17-4416-928F-59FCC843FFF7}"/>
          </ac:spMkLst>
        </pc:spChg>
        <pc:spChg chg="mod">
          <ac:chgData name="tomo tomi" userId="144bbcdc45912288" providerId="LiveId" clId="{1D9B6C07-20E0-4B72-B4A1-93AE1EBDF4E3}" dt="2024-10-07T18:05:54.108" v="3537" actId="6549"/>
          <ac:spMkLst>
            <pc:docMk/>
            <pc:sldMk cId="1470502101" sldId="446"/>
            <ac:spMk id="9" creationId="{0F26FD4E-2BA3-4A5C-A532-EC09EC0594B5}"/>
          </ac:spMkLst>
        </pc:spChg>
        <pc:spChg chg="mod">
          <ac:chgData name="tomo tomi" userId="144bbcdc45912288" providerId="LiveId" clId="{1D9B6C07-20E0-4B72-B4A1-93AE1EBDF4E3}" dt="2024-10-07T18:07:47.573" v="3603" actId="207"/>
          <ac:spMkLst>
            <pc:docMk/>
            <pc:sldMk cId="1470502101" sldId="446"/>
            <ac:spMk id="12" creationId="{A1BC6B30-5261-4B84-B7C2-4AC97A3C130B}"/>
          </ac:spMkLst>
        </pc:spChg>
        <pc:spChg chg="mod">
          <ac:chgData name="tomo tomi" userId="144bbcdc45912288" providerId="LiveId" clId="{1D9B6C07-20E0-4B72-B4A1-93AE1EBDF4E3}" dt="2024-10-07T18:09:09.434" v="3660" actId="6549"/>
          <ac:spMkLst>
            <pc:docMk/>
            <pc:sldMk cId="1470502101" sldId="446"/>
            <ac:spMk id="15" creationId="{70EB9CCC-B674-47EE-AD02-D92F7452F0C9}"/>
          </ac:spMkLst>
        </pc:spChg>
        <pc:spChg chg="del">
          <ac:chgData name="tomo tomi" userId="144bbcdc45912288" providerId="LiveId" clId="{1D9B6C07-20E0-4B72-B4A1-93AE1EBDF4E3}" dt="2024-10-07T18:08:28.208" v="3633" actId="478"/>
          <ac:spMkLst>
            <pc:docMk/>
            <pc:sldMk cId="1470502101" sldId="446"/>
            <ac:spMk id="18" creationId="{28363C83-14BE-4D68-B31A-0BB7B72C4735}"/>
          </ac:spMkLst>
        </pc:spChg>
        <pc:spChg chg="mod">
          <ac:chgData name="tomo tomi" userId="144bbcdc45912288" providerId="LiveId" clId="{1D9B6C07-20E0-4B72-B4A1-93AE1EBDF4E3}" dt="2024-10-07T18:08:12.542" v="3631" actId="20577"/>
          <ac:spMkLst>
            <pc:docMk/>
            <pc:sldMk cId="1470502101" sldId="446"/>
            <ac:spMk id="21" creationId="{B1C896B0-80A1-40D6-8751-DA99925ADD18}"/>
          </ac:spMkLst>
        </pc:spChg>
        <pc:spChg chg="del">
          <ac:chgData name="tomo tomi" userId="144bbcdc45912288" providerId="LiveId" clId="{1D9B6C07-20E0-4B72-B4A1-93AE1EBDF4E3}" dt="2024-10-07T18:04:24.006" v="3503" actId="478"/>
          <ac:spMkLst>
            <pc:docMk/>
            <pc:sldMk cId="1470502101" sldId="446"/>
            <ac:spMk id="42" creationId="{418A0A8A-89BE-31D2-4E13-C7CAD514B8FB}"/>
          </ac:spMkLst>
        </pc:spChg>
      </pc:sldChg>
      <pc:sldChg chg="addSp modSp add mod">
        <pc:chgData name="tomo tomi" userId="144bbcdc45912288" providerId="LiveId" clId="{1D9B6C07-20E0-4B72-B4A1-93AE1EBDF4E3}" dt="2024-10-08T18:46:47.107" v="4942" actId="1076"/>
        <pc:sldMkLst>
          <pc:docMk/>
          <pc:sldMk cId="2211636639" sldId="447"/>
        </pc:sldMkLst>
        <pc:spChg chg="mod">
          <ac:chgData name="tomo tomi" userId="144bbcdc45912288" providerId="LiveId" clId="{1D9B6C07-20E0-4B72-B4A1-93AE1EBDF4E3}" dt="2024-10-06T10:15:04.540" v="2147" actId="20577"/>
          <ac:spMkLst>
            <pc:docMk/>
            <pc:sldMk cId="2211636639" sldId="447"/>
            <ac:spMk id="6" creationId="{4EE11F44-5671-4E6C-8023-A58BCF9DCEB8}"/>
          </ac:spMkLst>
        </pc:spChg>
        <pc:spChg chg="mod">
          <ac:chgData name="tomo tomi" userId="144bbcdc45912288" providerId="LiveId" clId="{1D9B6C07-20E0-4B72-B4A1-93AE1EBDF4E3}" dt="2024-10-06T10:14:47.656" v="2135" actId="20577"/>
          <ac:spMkLst>
            <pc:docMk/>
            <pc:sldMk cId="2211636639" sldId="447"/>
            <ac:spMk id="9" creationId="{0C34940D-EC31-4B0F-B9C0-DE64EF9AE0D3}"/>
          </ac:spMkLst>
        </pc:spChg>
        <pc:spChg chg="mod">
          <ac:chgData name="tomo tomi" userId="144bbcdc45912288" providerId="LiveId" clId="{1D9B6C07-20E0-4B72-B4A1-93AE1EBDF4E3}" dt="2024-10-06T10:18:40.479" v="2544" actId="1036"/>
          <ac:spMkLst>
            <pc:docMk/>
            <pc:sldMk cId="2211636639" sldId="447"/>
            <ac:spMk id="12" creationId="{6E410917-248B-488E-BE2B-CF887ABEA291}"/>
          </ac:spMkLst>
        </pc:spChg>
        <pc:spChg chg="mod">
          <ac:chgData name="tomo tomi" userId="144bbcdc45912288" providerId="LiveId" clId="{1D9B6C07-20E0-4B72-B4A1-93AE1EBDF4E3}" dt="2024-10-06T10:15:58.679" v="2273" actId="20577"/>
          <ac:spMkLst>
            <pc:docMk/>
            <pc:sldMk cId="2211636639" sldId="447"/>
            <ac:spMk id="15" creationId="{65636313-1C3D-4755-89CB-C42C3CD0D2D0}"/>
          </ac:spMkLst>
        </pc:spChg>
        <pc:spChg chg="add mod">
          <ac:chgData name="tomo tomi" userId="144bbcdc45912288" providerId="LiveId" clId="{1D9B6C07-20E0-4B72-B4A1-93AE1EBDF4E3}" dt="2024-10-06T10:19:12.023" v="2566" actId="1038"/>
          <ac:spMkLst>
            <pc:docMk/>
            <pc:sldMk cId="2211636639" sldId="447"/>
            <ac:spMk id="18" creationId="{12EAFB0A-5B96-8780-5DA6-1DF2706C7285}"/>
          </ac:spMkLst>
        </pc:spChg>
        <pc:spChg chg="mod">
          <ac:chgData name="tomo tomi" userId="144bbcdc45912288" providerId="LiveId" clId="{1D9B6C07-20E0-4B72-B4A1-93AE1EBDF4E3}" dt="2024-10-06T10:19:02.563" v="2558" actId="1037"/>
          <ac:spMkLst>
            <pc:docMk/>
            <pc:sldMk cId="2211636639" sldId="447"/>
            <ac:spMk id="21" creationId="{E6660476-B65D-425A-82AC-723D07953CB7}"/>
          </ac:spMkLst>
        </pc:spChg>
        <pc:spChg chg="mod">
          <ac:chgData name="tomo tomi" userId="144bbcdc45912288" providerId="LiveId" clId="{1D9B6C07-20E0-4B72-B4A1-93AE1EBDF4E3}" dt="2024-10-06T10:21:14.923" v="2792" actId="6549"/>
          <ac:spMkLst>
            <pc:docMk/>
            <pc:sldMk cId="2211636639" sldId="447"/>
            <ac:spMk id="24" creationId="{2E740CC1-D453-4B15-B7D0-F754B64F79EB}"/>
          </ac:spMkLst>
        </pc:spChg>
        <pc:spChg chg="mod">
          <ac:chgData name="tomo tomi" userId="144bbcdc45912288" providerId="LiveId" clId="{1D9B6C07-20E0-4B72-B4A1-93AE1EBDF4E3}" dt="2024-10-06T10:20:38.519" v="2761" actId="1036"/>
          <ac:spMkLst>
            <pc:docMk/>
            <pc:sldMk cId="2211636639" sldId="447"/>
            <ac:spMk id="27" creationId="{57A73387-3182-4F80-9E01-2CB84352AEA2}"/>
          </ac:spMkLst>
        </pc:spChg>
        <pc:spChg chg="mod">
          <ac:chgData name="tomo tomi" userId="144bbcdc45912288" providerId="LiveId" clId="{1D9B6C07-20E0-4B72-B4A1-93AE1EBDF4E3}" dt="2024-10-06T10:14:18.748" v="2101" actId="1076"/>
          <ac:spMkLst>
            <pc:docMk/>
            <pc:sldMk cId="2211636639" sldId="447"/>
            <ac:spMk id="29" creationId="{9B98E5C9-4670-BF09-FCDD-9BD4B071B5DA}"/>
          </ac:spMkLst>
        </pc:spChg>
        <pc:spChg chg="mod">
          <ac:chgData name="tomo tomi" userId="144bbcdc45912288" providerId="LiveId" clId="{1D9B6C07-20E0-4B72-B4A1-93AE1EBDF4E3}" dt="2024-10-06T10:14:42.030" v="2123" actId="1076"/>
          <ac:spMkLst>
            <pc:docMk/>
            <pc:sldMk cId="2211636639" sldId="447"/>
            <ac:spMk id="30" creationId="{86479028-23A6-D466-A6E3-BF5D419F5BA6}"/>
          </ac:spMkLst>
        </pc:spChg>
        <pc:spChg chg="add mod">
          <ac:chgData name="tomo tomi" userId="144bbcdc45912288" providerId="LiveId" clId="{1D9B6C07-20E0-4B72-B4A1-93AE1EBDF4E3}" dt="2024-10-08T18:46:47.107" v="4942" actId="1076"/>
          <ac:spMkLst>
            <pc:docMk/>
            <pc:sldMk cId="2211636639" sldId="447"/>
            <ac:spMk id="31" creationId="{C805ABB6-E235-34F4-769C-1BBC82B3C47A}"/>
          </ac:spMkLst>
        </pc:spChg>
      </pc:sldChg>
      <pc:sldChg chg="addSp delSp modSp add mod">
        <pc:chgData name="tomo tomi" userId="144bbcdc45912288" providerId="LiveId" clId="{1D9B6C07-20E0-4B72-B4A1-93AE1EBDF4E3}" dt="2024-10-08T18:46:57.403" v="4945"/>
        <pc:sldMkLst>
          <pc:docMk/>
          <pc:sldMk cId="637192759" sldId="448"/>
        </pc:sldMkLst>
        <pc:spChg chg="mod">
          <ac:chgData name="tomo tomi" userId="144bbcdc45912288" providerId="LiveId" clId="{1D9B6C07-20E0-4B72-B4A1-93AE1EBDF4E3}" dt="2024-10-06T17:54:35.752" v="2805" actId="122"/>
          <ac:spMkLst>
            <pc:docMk/>
            <pc:sldMk cId="637192759" sldId="448"/>
            <ac:spMk id="2" creationId="{00000000-0000-0000-0000-000000000000}"/>
          </ac:spMkLst>
        </pc:spChg>
        <pc:spChg chg="mod">
          <ac:chgData name="tomo tomi" userId="144bbcdc45912288" providerId="LiveId" clId="{1D9B6C07-20E0-4B72-B4A1-93AE1EBDF4E3}" dt="2024-10-06T17:55:52.088" v="2840" actId="207"/>
          <ac:spMkLst>
            <pc:docMk/>
            <pc:sldMk cId="637192759" sldId="448"/>
            <ac:spMk id="3" creationId="{00000000-0000-0000-0000-000000000000}"/>
          </ac:spMkLst>
        </pc:spChg>
        <pc:spChg chg="add mod">
          <ac:chgData name="tomo tomi" userId="144bbcdc45912288" providerId="LiveId" clId="{1D9B6C07-20E0-4B72-B4A1-93AE1EBDF4E3}" dt="2024-10-06T17:55:20.899" v="2819" actId="6549"/>
          <ac:spMkLst>
            <pc:docMk/>
            <pc:sldMk cId="637192759" sldId="448"/>
            <ac:spMk id="4" creationId="{47FC10F1-115E-BB72-B3CC-93952F2BA45F}"/>
          </ac:spMkLst>
        </pc:spChg>
        <pc:spChg chg="add mod">
          <ac:chgData name="tomo tomi" userId="144bbcdc45912288" providerId="LiveId" clId="{1D9B6C07-20E0-4B72-B4A1-93AE1EBDF4E3}" dt="2024-10-06T18:00:10.687" v="2949" actId="14100"/>
          <ac:spMkLst>
            <pc:docMk/>
            <pc:sldMk cId="637192759" sldId="448"/>
            <ac:spMk id="7" creationId="{070AF912-30F8-32A1-86E4-5E81AD0EEB32}"/>
          </ac:spMkLst>
        </pc:spChg>
        <pc:spChg chg="add mod">
          <ac:chgData name="tomo tomi" userId="144bbcdc45912288" providerId="LiveId" clId="{1D9B6C07-20E0-4B72-B4A1-93AE1EBDF4E3}" dt="2024-10-08T18:46:57.403" v="4945"/>
          <ac:spMkLst>
            <pc:docMk/>
            <pc:sldMk cId="637192759" sldId="448"/>
            <ac:spMk id="11" creationId="{F30E142A-4857-2B06-F5A5-123CE4499ADD}"/>
          </ac:spMkLst>
        </pc:spChg>
        <pc:spChg chg="del topLvl">
          <ac:chgData name="tomo tomi" userId="144bbcdc45912288" providerId="LiveId" clId="{1D9B6C07-20E0-4B72-B4A1-93AE1EBDF4E3}" dt="2024-10-06T17:56:23.375" v="2841" actId="478"/>
          <ac:spMkLst>
            <pc:docMk/>
            <pc:sldMk cId="637192759" sldId="448"/>
            <ac:spMk id="26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6T17:56:54.297" v="2850" actId="14100"/>
          <ac:spMkLst>
            <pc:docMk/>
            <pc:sldMk cId="637192759" sldId="448"/>
            <ac:spMk id="27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17:56:25.120" v="2842" actId="478"/>
          <ac:spMkLst>
            <pc:docMk/>
            <pc:sldMk cId="637192759" sldId="448"/>
            <ac:spMk id="29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6T18:00:21.454" v="2951" actId="1076"/>
          <ac:spMkLst>
            <pc:docMk/>
            <pc:sldMk cId="637192759" sldId="448"/>
            <ac:spMk id="30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17:56:26.588" v="2843" actId="478"/>
          <ac:spMkLst>
            <pc:docMk/>
            <pc:sldMk cId="637192759" sldId="448"/>
            <ac:spMk id="32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6T18:00:16.997" v="2950" actId="1076"/>
          <ac:spMkLst>
            <pc:docMk/>
            <pc:sldMk cId="637192759" sldId="448"/>
            <ac:spMk id="33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18:04:59.483" v="2998" actId="478"/>
          <ac:spMkLst>
            <pc:docMk/>
            <pc:sldMk cId="637192759" sldId="448"/>
            <ac:spMk id="35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6T18:05:28.519" v="3008" actId="207"/>
          <ac:spMkLst>
            <pc:docMk/>
            <pc:sldMk cId="637192759" sldId="448"/>
            <ac:spMk id="36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18:05:01.010" v="2999" actId="478"/>
          <ac:spMkLst>
            <pc:docMk/>
            <pc:sldMk cId="637192759" sldId="448"/>
            <ac:spMk id="38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6T18:05:56.237" v="3014" actId="1076"/>
          <ac:spMkLst>
            <pc:docMk/>
            <pc:sldMk cId="637192759" sldId="448"/>
            <ac:spMk id="39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6T18:05:02.406" v="3000" actId="478"/>
          <ac:spMkLst>
            <pc:docMk/>
            <pc:sldMk cId="637192759" sldId="448"/>
            <ac:spMk id="41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6T18:06:34.375" v="3021" actId="6549"/>
          <ac:spMkLst>
            <pc:docMk/>
            <pc:sldMk cId="637192759" sldId="448"/>
            <ac:spMk id="42" creationId="{00000000-0000-0000-0000-000000000000}"/>
          </ac:spMkLst>
        </pc:spChg>
        <pc:grpChg chg="del">
          <ac:chgData name="tomo tomi" userId="144bbcdc45912288" providerId="LiveId" clId="{1D9B6C07-20E0-4B72-B4A1-93AE1EBDF4E3}" dt="2024-10-06T17:56:23.375" v="2841" actId="478"/>
          <ac:grpSpMkLst>
            <pc:docMk/>
            <pc:sldMk cId="637192759" sldId="448"/>
            <ac:grpSpMk id="25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17:56:25.120" v="2842" actId="478"/>
          <ac:grpSpMkLst>
            <pc:docMk/>
            <pc:sldMk cId="637192759" sldId="448"/>
            <ac:grpSpMk id="28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17:56:26.588" v="2843" actId="478"/>
          <ac:grpSpMkLst>
            <pc:docMk/>
            <pc:sldMk cId="637192759" sldId="448"/>
            <ac:grpSpMk id="31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18:04:59.483" v="2998" actId="478"/>
          <ac:grpSpMkLst>
            <pc:docMk/>
            <pc:sldMk cId="637192759" sldId="448"/>
            <ac:grpSpMk id="34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18:05:01.010" v="2999" actId="478"/>
          <ac:grpSpMkLst>
            <pc:docMk/>
            <pc:sldMk cId="637192759" sldId="448"/>
            <ac:grpSpMk id="37" creationId="{00000000-0000-0000-0000-000000000000}"/>
          </ac:grpSpMkLst>
        </pc:grpChg>
        <pc:grpChg chg="del">
          <ac:chgData name="tomo tomi" userId="144bbcdc45912288" providerId="LiveId" clId="{1D9B6C07-20E0-4B72-B4A1-93AE1EBDF4E3}" dt="2024-10-06T18:05:02.406" v="3000" actId="478"/>
          <ac:grpSpMkLst>
            <pc:docMk/>
            <pc:sldMk cId="637192759" sldId="448"/>
            <ac:grpSpMk id="40" creationId="{00000000-0000-0000-0000-000000000000}"/>
          </ac:grpSpMkLst>
        </pc:grpChg>
      </pc:sldChg>
      <pc:sldChg chg="add del">
        <pc:chgData name="tomo tomi" userId="144bbcdc45912288" providerId="LiveId" clId="{1D9B6C07-20E0-4B72-B4A1-93AE1EBDF4E3}" dt="2024-10-06T10:23:38.898" v="2795"/>
        <pc:sldMkLst>
          <pc:docMk/>
          <pc:sldMk cId="4045134618" sldId="453"/>
        </pc:sldMkLst>
      </pc:sldChg>
      <pc:sldChg chg="addSp modSp add mod ord">
        <pc:chgData name="tomo tomi" userId="144bbcdc45912288" providerId="LiveId" clId="{1D9B6C07-20E0-4B72-B4A1-93AE1EBDF4E3}" dt="2024-10-08T18:47:00.506" v="4946"/>
        <pc:sldMkLst>
          <pc:docMk/>
          <pc:sldMk cId="3945927277" sldId="454"/>
        </pc:sldMkLst>
        <pc:spChg chg="mod">
          <ac:chgData name="tomo tomi" userId="144bbcdc45912288" providerId="LiveId" clId="{1D9B6C07-20E0-4B72-B4A1-93AE1EBDF4E3}" dt="2024-10-06T18:00:55.083" v="2956" actId="20577"/>
          <ac:spMkLst>
            <pc:docMk/>
            <pc:sldMk cId="3945927277" sldId="454"/>
            <ac:spMk id="2" creationId="{D735F7F3-C1B5-4B60-A00A-4EB618DDFB5A}"/>
          </ac:spMkLst>
        </pc:spChg>
        <pc:spChg chg="mod">
          <ac:chgData name="tomo tomi" userId="144bbcdc45912288" providerId="LiveId" clId="{1D9B6C07-20E0-4B72-B4A1-93AE1EBDF4E3}" dt="2024-10-06T18:01:43.585" v="2964" actId="113"/>
          <ac:spMkLst>
            <pc:docMk/>
            <pc:sldMk cId="3945927277" sldId="454"/>
            <ac:spMk id="5" creationId="{0E8DAE4D-89FE-87E0-B992-7977A81A7A0F}"/>
          </ac:spMkLst>
        </pc:spChg>
        <pc:spChg chg="mod">
          <ac:chgData name="tomo tomi" userId="144bbcdc45912288" providerId="LiveId" clId="{1D9B6C07-20E0-4B72-B4A1-93AE1EBDF4E3}" dt="2024-10-06T18:03:37.450" v="2995" actId="207"/>
          <ac:spMkLst>
            <pc:docMk/>
            <pc:sldMk cId="3945927277" sldId="454"/>
            <ac:spMk id="18" creationId="{7AF33850-7DCB-4E28-6EC6-6AF6649E4C4D}"/>
          </ac:spMkLst>
        </pc:spChg>
        <pc:spChg chg="mod">
          <ac:chgData name="tomo tomi" userId="144bbcdc45912288" providerId="LiveId" clId="{1D9B6C07-20E0-4B72-B4A1-93AE1EBDF4E3}" dt="2024-10-06T18:01:07.632" v="2958" actId="207"/>
          <ac:spMkLst>
            <pc:docMk/>
            <pc:sldMk cId="3945927277" sldId="454"/>
            <ac:spMk id="28" creationId="{C415BE20-C58E-D7D6-31F0-35150CFE5FDC}"/>
          </ac:spMkLst>
        </pc:spChg>
        <pc:spChg chg="mod">
          <ac:chgData name="tomo tomi" userId="144bbcdc45912288" providerId="LiveId" clId="{1D9B6C07-20E0-4B72-B4A1-93AE1EBDF4E3}" dt="2024-10-06T18:01:14.410" v="2960" actId="113"/>
          <ac:spMkLst>
            <pc:docMk/>
            <pc:sldMk cId="3945927277" sldId="454"/>
            <ac:spMk id="29" creationId="{F4385047-49A4-B68F-D3C8-ABB3A4E6C847}"/>
          </ac:spMkLst>
        </pc:spChg>
        <pc:spChg chg="mod">
          <ac:chgData name="tomo tomi" userId="144bbcdc45912288" providerId="LiveId" clId="{1D9B6C07-20E0-4B72-B4A1-93AE1EBDF4E3}" dt="2024-10-06T18:03:50.220" v="2997" actId="207"/>
          <ac:spMkLst>
            <pc:docMk/>
            <pc:sldMk cId="3945927277" sldId="454"/>
            <ac:spMk id="30" creationId="{E16B8A34-56B1-B9F8-3631-F81F3217137B}"/>
          </ac:spMkLst>
        </pc:spChg>
        <pc:spChg chg="mod">
          <ac:chgData name="tomo tomi" userId="144bbcdc45912288" providerId="LiveId" clId="{1D9B6C07-20E0-4B72-B4A1-93AE1EBDF4E3}" dt="2024-10-06T18:03:28.765" v="2993" actId="207"/>
          <ac:spMkLst>
            <pc:docMk/>
            <pc:sldMk cId="3945927277" sldId="454"/>
            <ac:spMk id="32" creationId="{A937ECE9-DC98-9C5F-B327-D0D9E1CDA06B}"/>
          </ac:spMkLst>
        </pc:spChg>
        <pc:spChg chg="add mod">
          <ac:chgData name="tomo tomi" userId="144bbcdc45912288" providerId="LiveId" clId="{1D9B6C07-20E0-4B72-B4A1-93AE1EBDF4E3}" dt="2024-10-08T18:47:00.506" v="4946"/>
          <ac:spMkLst>
            <pc:docMk/>
            <pc:sldMk cId="3945927277" sldId="454"/>
            <ac:spMk id="34" creationId="{EFF2D52D-2826-398D-DD3E-9603031CFD50}"/>
          </ac:spMkLst>
        </pc:spChg>
        <pc:spChg chg="mod">
          <ac:chgData name="tomo tomi" userId="144bbcdc45912288" providerId="LiveId" clId="{1D9B6C07-20E0-4B72-B4A1-93AE1EBDF4E3}" dt="2024-10-06T18:03:13.428" v="2991" actId="113"/>
          <ac:spMkLst>
            <pc:docMk/>
            <pc:sldMk cId="3945927277" sldId="454"/>
            <ac:spMk id="139" creationId="{C70A5E5E-711E-4C5A-B7E1-B1AB73BAA239}"/>
          </ac:spMkLst>
        </pc:spChg>
      </pc:sldChg>
      <pc:sldChg chg="addSp modSp add mod ord">
        <pc:chgData name="tomo tomi" userId="144bbcdc45912288" providerId="LiveId" clId="{1D9B6C07-20E0-4B72-B4A1-93AE1EBDF4E3}" dt="2024-10-08T18:47:10.154" v="4948" actId="1076"/>
        <pc:sldMkLst>
          <pc:docMk/>
          <pc:sldMk cId="1659652464" sldId="458"/>
        </pc:sldMkLst>
        <pc:spChg chg="add mod">
          <ac:chgData name="tomo tomi" userId="144bbcdc45912288" providerId="LiveId" clId="{1D9B6C07-20E0-4B72-B4A1-93AE1EBDF4E3}" dt="2024-10-08T18:47:10.154" v="4948" actId="1076"/>
          <ac:spMkLst>
            <pc:docMk/>
            <pc:sldMk cId="1659652464" sldId="458"/>
            <ac:spMk id="3" creationId="{10151360-D703-9411-9702-6E871B23789B}"/>
          </ac:spMkLst>
        </pc:spChg>
        <pc:spChg chg="mod">
          <ac:chgData name="tomo tomi" userId="144bbcdc45912288" providerId="LiveId" clId="{1D9B6C07-20E0-4B72-B4A1-93AE1EBDF4E3}" dt="2024-10-07T17:45:56.951" v="3414" actId="179"/>
          <ac:spMkLst>
            <pc:docMk/>
            <pc:sldMk cId="1659652464" sldId="458"/>
            <ac:spMk id="5" creationId="{00000000-0000-0000-0000-000000000000}"/>
          </ac:spMkLst>
        </pc:spChg>
        <pc:spChg chg="mod">
          <ac:chgData name="tomo tomi" userId="144bbcdc45912288" providerId="LiveId" clId="{1D9B6C07-20E0-4B72-B4A1-93AE1EBDF4E3}" dt="2024-10-07T17:46:23.114" v="3417" actId="403"/>
          <ac:spMkLst>
            <pc:docMk/>
            <pc:sldMk cId="1659652464" sldId="458"/>
            <ac:spMk id="7" creationId="{00000000-0000-0000-0000-000000000000}"/>
          </ac:spMkLst>
        </pc:spChg>
      </pc:sldChg>
      <pc:sldChg chg="addSp modSp add mod">
        <pc:chgData name="tomo tomi" userId="144bbcdc45912288" providerId="LiveId" clId="{1D9B6C07-20E0-4B72-B4A1-93AE1EBDF4E3}" dt="2024-10-08T18:47:15.815" v="4950" actId="1076"/>
        <pc:sldMkLst>
          <pc:docMk/>
          <pc:sldMk cId="178430058" sldId="459"/>
        </pc:sldMkLst>
        <pc:spChg chg="mod">
          <ac:chgData name="tomo tomi" userId="144bbcdc45912288" providerId="LiveId" clId="{1D9B6C07-20E0-4B72-B4A1-93AE1EBDF4E3}" dt="2024-10-07T17:43:22.130" v="3391" actId="1076"/>
          <ac:spMkLst>
            <pc:docMk/>
            <pc:sldMk cId="178430058" sldId="459"/>
            <ac:spMk id="13" creationId="{1F9EBE18-5345-C672-9BB7-3E8D4B0C1778}"/>
          </ac:spMkLst>
        </pc:spChg>
        <pc:spChg chg="mod">
          <ac:chgData name="tomo tomi" userId="144bbcdc45912288" providerId="LiveId" clId="{1D9B6C07-20E0-4B72-B4A1-93AE1EBDF4E3}" dt="2024-10-07T17:43:03.636" v="3389" actId="14100"/>
          <ac:spMkLst>
            <pc:docMk/>
            <pc:sldMk cId="178430058" sldId="459"/>
            <ac:spMk id="22" creationId="{2AA3C752-371C-4F6A-8DA1-60C377C24297}"/>
          </ac:spMkLst>
        </pc:spChg>
        <pc:spChg chg="add mod">
          <ac:chgData name="tomo tomi" userId="144bbcdc45912288" providerId="LiveId" clId="{1D9B6C07-20E0-4B72-B4A1-93AE1EBDF4E3}" dt="2024-10-08T18:47:15.815" v="4950" actId="1076"/>
          <ac:spMkLst>
            <pc:docMk/>
            <pc:sldMk cId="178430058" sldId="459"/>
            <ac:spMk id="23" creationId="{B39B31B1-74CC-DD81-5DE6-74A6C5969CF5}"/>
          </ac:spMkLst>
        </pc:spChg>
        <pc:spChg chg="mod">
          <ac:chgData name="tomo tomi" userId="144bbcdc45912288" providerId="LiveId" clId="{1D9B6C07-20E0-4B72-B4A1-93AE1EBDF4E3}" dt="2024-10-07T17:43:28.431" v="3392" actId="1037"/>
          <ac:spMkLst>
            <pc:docMk/>
            <pc:sldMk cId="178430058" sldId="459"/>
            <ac:spMk id="26" creationId="{410F75E4-E8AE-1FCE-A918-66421C3E372A}"/>
          </ac:spMkLst>
        </pc:spChg>
        <pc:spChg chg="mod">
          <ac:chgData name="tomo tomi" userId="144bbcdc45912288" providerId="LiveId" clId="{1D9B6C07-20E0-4B72-B4A1-93AE1EBDF4E3}" dt="2024-10-07T17:43:06.978" v="3390" actId="14100"/>
          <ac:spMkLst>
            <pc:docMk/>
            <pc:sldMk cId="178430058" sldId="459"/>
            <ac:spMk id="28" creationId="{606B60CD-32CD-13B6-9E85-25D98EF13B59}"/>
          </ac:spMkLst>
        </pc:spChg>
      </pc:sldChg>
      <pc:sldChg chg="addSp modSp add mod">
        <pc:chgData name="tomo tomi" userId="144bbcdc45912288" providerId="LiveId" clId="{1D9B6C07-20E0-4B72-B4A1-93AE1EBDF4E3}" dt="2024-10-08T18:47:22.899" v="4952" actId="1076"/>
        <pc:sldMkLst>
          <pc:docMk/>
          <pc:sldMk cId="3995759756" sldId="460"/>
        </pc:sldMkLst>
        <pc:spChg chg="add mod">
          <ac:chgData name="tomo tomi" userId="144bbcdc45912288" providerId="LiveId" clId="{1D9B6C07-20E0-4B72-B4A1-93AE1EBDF4E3}" dt="2024-10-08T18:47:22.899" v="4952" actId="1076"/>
          <ac:spMkLst>
            <pc:docMk/>
            <pc:sldMk cId="3995759756" sldId="460"/>
            <ac:spMk id="14" creationId="{06ED0B32-85E6-AA10-5598-463DAE43E578}"/>
          </ac:spMkLst>
        </pc:spChg>
        <pc:spChg chg="mod">
          <ac:chgData name="tomo tomi" userId="144bbcdc45912288" providerId="LiveId" clId="{1D9B6C07-20E0-4B72-B4A1-93AE1EBDF4E3}" dt="2024-10-07T17:43:42.488" v="3398" actId="1038"/>
          <ac:spMkLst>
            <pc:docMk/>
            <pc:sldMk cId="3995759756" sldId="460"/>
            <ac:spMk id="31" creationId="{DFFB3F3D-6C94-4FAA-B607-7AE43FA7CF02}"/>
          </ac:spMkLst>
        </pc:spChg>
      </pc:sldChg>
      <pc:sldChg chg="delSp modSp add del mod">
        <pc:chgData name="tomo tomi" userId="144bbcdc45912288" providerId="LiveId" clId="{1D9B6C07-20E0-4B72-B4A1-93AE1EBDF4E3}" dt="2024-10-07T18:14:00.194" v="3691" actId="47"/>
        <pc:sldMkLst>
          <pc:docMk/>
          <pc:sldMk cId="729258814" sldId="462"/>
        </pc:sldMkLst>
        <pc:spChg chg="del mod">
          <ac:chgData name="tomo tomi" userId="144bbcdc45912288" providerId="LiveId" clId="{1D9B6C07-20E0-4B72-B4A1-93AE1EBDF4E3}" dt="2024-10-07T18:11:48.025" v="3670" actId="478"/>
          <ac:spMkLst>
            <pc:docMk/>
            <pc:sldMk cId="729258814" sldId="462"/>
            <ac:spMk id="2" creationId="{5C2563EE-51F4-A143-86CD-BCAF5BC2F8F7}"/>
          </ac:spMkLst>
        </pc:spChg>
        <pc:spChg chg="mod">
          <ac:chgData name="tomo tomi" userId="144bbcdc45912288" providerId="LiveId" clId="{1D9B6C07-20E0-4B72-B4A1-93AE1EBDF4E3}" dt="2024-10-07T18:10:20.945" v="3665" actId="1037"/>
          <ac:spMkLst>
            <pc:docMk/>
            <pc:sldMk cId="729258814" sldId="462"/>
            <ac:spMk id="4" creationId="{96F45F41-09F1-48BE-B400-32FF9A1F11B1}"/>
          </ac:spMkLst>
        </pc:spChg>
        <pc:spChg chg="del">
          <ac:chgData name="tomo tomi" userId="144bbcdc45912288" providerId="LiveId" clId="{1D9B6C07-20E0-4B72-B4A1-93AE1EBDF4E3}" dt="2024-10-07T18:10:01.577" v="3661" actId="478"/>
          <ac:spMkLst>
            <pc:docMk/>
            <pc:sldMk cId="729258814" sldId="462"/>
            <ac:spMk id="10" creationId="{C6DA1B36-9C56-448D-A1CE-746465DF2FE1}"/>
          </ac:spMkLst>
        </pc:spChg>
      </pc:sldChg>
      <pc:sldChg chg="addSp modSp add mod">
        <pc:chgData name="tomo tomi" userId="144bbcdc45912288" providerId="LiveId" clId="{1D9B6C07-20E0-4B72-B4A1-93AE1EBDF4E3}" dt="2024-10-08T18:47:28.830" v="4954"/>
        <pc:sldMkLst>
          <pc:docMk/>
          <pc:sldMk cId="3971567222" sldId="463"/>
        </pc:sldMkLst>
        <pc:spChg chg="add mod">
          <ac:chgData name="tomo tomi" userId="144bbcdc45912288" providerId="LiveId" clId="{1D9B6C07-20E0-4B72-B4A1-93AE1EBDF4E3}" dt="2024-10-08T18:47:28.830" v="4954"/>
          <ac:spMkLst>
            <pc:docMk/>
            <pc:sldMk cId="3971567222" sldId="463"/>
            <ac:spMk id="3" creationId="{8AD73A02-C9D0-0A43-1848-00904307DB77}"/>
          </ac:spMkLst>
        </pc:spChg>
        <pc:spChg chg="mod">
          <ac:chgData name="tomo tomi" userId="144bbcdc45912288" providerId="LiveId" clId="{1D9B6C07-20E0-4B72-B4A1-93AE1EBDF4E3}" dt="2024-10-07T18:20:02.366" v="3750" actId="6549"/>
          <ac:spMkLst>
            <pc:docMk/>
            <pc:sldMk cId="3971567222" sldId="463"/>
            <ac:spMk id="9" creationId="{00000000-0000-0000-0000-000000000000}"/>
          </ac:spMkLst>
        </pc:spChg>
        <pc:spChg chg="mod">
          <ac:chgData name="tomo tomi" userId="144bbcdc45912288" providerId="LiveId" clId="{1D9B6C07-20E0-4B72-B4A1-93AE1EBDF4E3}" dt="2024-10-07T18:20:35.113" v="3751" actId="255"/>
          <ac:spMkLst>
            <pc:docMk/>
            <pc:sldMk cId="3971567222" sldId="463"/>
            <ac:spMk id="11" creationId="{00000000-0000-0000-0000-000000000000}"/>
          </ac:spMkLst>
        </pc:spChg>
        <pc:spChg chg="mod">
          <ac:chgData name="tomo tomi" userId="144bbcdc45912288" providerId="LiveId" clId="{1D9B6C07-20E0-4B72-B4A1-93AE1EBDF4E3}" dt="2024-10-07T18:21:49.268" v="3814" actId="6549"/>
          <ac:spMkLst>
            <pc:docMk/>
            <pc:sldMk cId="3971567222" sldId="463"/>
            <ac:spMk id="13" creationId="{00000000-0000-0000-0000-000000000000}"/>
          </ac:spMkLst>
        </pc:spChg>
      </pc:sldChg>
      <pc:sldChg chg="addSp delSp modSp add del mod modNotesTx">
        <pc:chgData name="tomo tomi" userId="144bbcdc45912288" providerId="LiveId" clId="{1D9B6C07-20E0-4B72-B4A1-93AE1EBDF4E3}" dt="2024-10-08T18:45:11.614" v="4934" actId="6549"/>
        <pc:sldMkLst>
          <pc:docMk/>
          <pc:sldMk cId="339180215" sldId="464"/>
        </pc:sldMkLst>
        <pc:spChg chg="mod">
          <ac:chgData name="tomo tomi" userId="144bbcdc45912288" providerId="LiveId" clId="{1D9B6C07-20E0-4B72-B4A1-93AE1EBDF4E3}" dt="2024-10-06T18:21:55.669" v="3173" actId="403"/>
          <ac:spMkLst>
            <pc:docMk/>
            <pc:sldMk cId="339180215" sldId="464"/>
            <ac:spMk id="2" creationId="{00000000-0000-0000-0000-000000000000}"/>
          </ac:spMkLst>
        </pc:spChg>
        <pc:spChg chg="add mod">
          <ac:chgData name="tomo tomi" userId="144bbcdc45912288" providerId="LiveId" clId="{1D9B6C07-20E0-4B72-B4A1-93AE1EBDF4E3}" dt="2024-10-06T18:22:38.944" v="3180" actId="403"/>
          <ac:spMkLst>
            <pc:docMk/>
            <pc:sldMk cId="339180215" sldId="464"/>
            <ac:spMk id="3" creationId="{3560B869-BE2C-A061-6A32-FD21F2099763}"/>
          </ac:spMkLst>
        </pc:spChg>
        <pc:spChg chg="mod">
          <ac:chgData name="tomo tomi" userId="144bbcdc45912288" providerId="LiveId" clId="{1D9B6C07-20E0-4B72-B4A1-93AE1EBDF4E3}" dt="2024-10-06T18:24:53.991" v="3272" actId="1076"/>
          <ac:spMkLst>
            <pc:docMk/>
            <pc:sldMk cId="339180215" sldId="464"/>
            <ac:spMk id="9" creationId="{00000000-0000-0000-0000-000000000000}"/>
          </ac:spMkLst>
        </pc:spChg>
        <pc:spChg chg="mod">
          <ac:chgData name="tomo tomi" userId="144bbcdc45912288" providerId="LiveId" clId="{1D9B6C07-20E0-4B72-B4A1-93AE1EBDF4E3}" dt="2024-10-06T18:24:45.967" v="3271" actId="1076"/>
          <ac:spMkLst>
            <pc:docMk/>
            <pc:sldMk cId="339180215" sldId="464"/>
            <ac:spMk id="10" creationId="{00000000-0000-0000-0000-000000000000}"/>
          </ac:spMkLst>
        </pc:spChg>
        <pc:spChg chg="mod">
          <ac:chgData name="tomo tomi" userId="144bbcdc45912288" providerId="LiveId" clId="{1D9B6C07-20E0-4B72-B4A1-93AE1EBDF4E3}" dt="2024-10-06T18:24:38.479" v="3270" actId="1076"/>
          <ac:spMkLst>
            <pc:docMk/>
            <pc:sldMk cId="339180215" sldId="464"/>
            <ac:spMk id="11" creationId="{00000000-0000-0000-0000-000000000000}"/>
          </ac:spMkLst>
        </pc:spChg>
        <pc:spChg chg="mod">
          <ac:chgData name="tomo tomi" userId="144bbcdc45912288" providerId="LiveId" clId="{1D9B6C07-20E0-4B72-B4A1-93AE1EBDF4E3}" dt="2024-10-06T18:24:38.479" v="3270" actId="1076"/>
          <ac:spMkLst>
            <pc:docMk/>
            <pc:sldMk cId="339180215" sldId="464"/>
            <ac:spMk id="12" creationId="{00000000-0000-0000-0000-000000000000}"/>
          </ac:spMkLst>
        </pc:spChg>
        <pc:spChg chg="add mod">
          <ac:chgData name="tomo tomi" userId="144bbcdc45912288" providerId="LiveId" clId="{1D9B6C07-20E0-4B72-B4A1-93AE1EBDF4E3}" dt="2024-10-06T18:22:50.133" v="3181"/>
          <ac:spMkLst>
            <pc:docMk/>
            <pc:sldMk cId="339180215" sldId="464"/>
            <ac:spMk id="13" creationId="{0C8AE200-A56D-6889-0C35-D01B8D7D3E57}"/>
          </ac:spMkLst>
        </pc:spChg>
        <pc:spChg chg="mod">
          <ac:chgData name="tomo tomi" userId="144bbcdc45912288" providerId="LiveId" clId="{1D9B6C07-20E0-4B72-B4A1-93AE1EBDF4E3}" dt="2024-10-06T18:25:09.359" v="3275" actId="1076"/>
          <ac:spMkLst>
            <pc:docMk/>
            <pc:sldMk cId="339180215" sldId="464"/>
            <ac:spMk id="15" creationId="{00000000-0000-0000-0000-000000000000}"/>
          </ac:spMkLst>
        </pc:spChg>
        <pc:spChg chg="add mod">
          <ac:chgData name="tomo tomi" userId="144bbcdc45912288" providerId="LiveId" clId="{1D9B6C07-20E0-4B72-B4A1-93AE1EBDF4E3}" dt="2024-10-06T18:23:24.389" v="3255" actId="113"/>
          <ac:spMkLst>
            <pc:docMk/>
            <pc:sldMk cId="339180215" sldId="464"/>
            <ac:spMk id="16" creationId="{076E5515-D47A-C5B1-A554-0FD1A7B18625}"/>
          </ac:spMkLst>
        </pc:spChg>
        <pc:spChg chg="add mod">
          <ac:chgData name="tomo tomi" userId="144bbcdc45912288" providerId="LiveId" clId="{1D9B6C07-20E0-4B72-B4A1-93AE1EBDF4E3}" dt="2024-10-06T18:25:24.955" v="3279" actId="14100"/>
          <ac:spMkLst>
            <pc:docMk/>
            <pc:sldMk cId="339180215" sldId="464"/>
            <ac:spMk id="17" creationId="{9C3B46A7-044E-5B5D-2A9B-9037AFFE356D}"/>
          </ac:spMkLst>
        </pc:spChg>
        <pc:spChg chg="add mod">
          <ac:chgData name="tomo tomi" userId="144bbcdc45912288" providerId="LiveId" clId="{1D9B6C07-20E0-4B72-B4A1-93AE1EBDF4E3}" dt="2024-10-06T18:25:37.820" v="3281" actId="14100"/>
          <ac:spMkLst>
            <pc:docMk/>
            <pc:sldMk cId="339180215" sldId="464"/>
            <ac:spMk id="18" creationId="{12613089-15EA-66CD-1D10-D08FC259643F}"/>
          </ac:spMkLst>
        </pc:spChg>
        <pc:grpChg chg="mod">
          <ac:chgData name="tomo tomi" userId="144bbcdc45912288" providerId="LiveId" clId="{1D9B6C07-20E0-4B72-B4A1-93AE1EBDF4E3}" dt="2024-10-06T18:24:32.326" v="3269" actId="14100"/>
          <ac:grpSpMkLst>
            <pc:docMk/>
            <pc:sldMk cId="339180215" sldId="464"/>
            <ac:grpSpMk id="4" creationId="{00000000-0000-0000-0000-000000000000}"/>
          </ac:grpSpMkLst>
        </pc:grpChg>
        <pc:picChg chg="del">
          <ac:chgData name="tomo tomi" userId="144bbcdc45912288" providerId="LiveId" clId="{1D9B6C07-20E0-4B72-B4A1-93AE1EBDF4E3}" dt="2024-10-06T18:21:50.807" v="3171" actId="478"/>
          <ac:picMkLst>
            <pc:docMk/>
            <pc:sldMk cId="339180215" sldId="464"/>
            <ac:picMk id="14" creationId="{00000000-0000-0000-0000-000000000000}"/>
          </ac:picMkLst>
        </pc:picChg>
      </pc:sldChg>
      <pc:sldChg chg="modSp add mod ord modNotesTx">
        <pc:chgData name="tomo tomi" userId="144bbcdc45912288" providerId="LiveId" clId="{1D9B6C07-20E0-4B72-B4A1-93AE1EBDF4E3}" dt="2024-10-07T18:39:01.950" v="3833"/>
        <pc:sldMkLst>
          <pc:docMk/>
          <pc:sldMk cId="3989825759" sldId="465"/>
        </pc:sldMkLst>
        <pc:spChg chg="mod">
          <ac:chgData name="tomo tomi" userId="144bbcdc45912288" providerId="LiveId" clId="{1D9B6C07-20E0-4B72-B4A1-93AE1EBDF4E3}" dt="2024-10-06T18:26:15.082" v="3291" actId="27636"/>
          <ac:spMkLst>
            <pc:docMk/>
            <pc:sldMk cId="3989825759" sldId="465"/>
            <ac:spMk id="2" creationId="{00000000-0000-0000-0000-000000000000}"/>
          </ac:spMkLst>
        </pc:spChg>
        <pc:spChg chg="mod">
          <ac:chgData name="tomo tomi" userId="144bbcdc45912288" providerId="LiveId" clId="{1D9B6C07-20E0-4B72-B4A1-93AE1EBDF4E3}" dt="2024-10-06T18:26:47.396" v="3330" actId="6549"/>
          <ac:spMkLst>
            <pc:docMk/>
            <pc:sldMk cId="3989825759" sldId="465"/>
            <ac:spMk id="3" creationId="{3560B869-BE2C-A061-6A32-FD21F2099763}"/>
          </ac:spMkLst>
        </pc:spChg>
        <pc:spChg chg="mod">
          <ac:chgData name="tomo tomi" userId="144bbcdc45912288" providerId="LiveId" clId="{1D9B6C07-20E0-4B72-B4A1-93AE1EBDF4E3}" dt="2024-10-06T18:27:00.580" v="3332" actId="14100"/>
          <ac:spMkLst>
            <pc:docMk/>
            <pc:sldMk cId="3989825759" sldId="465"/>
            <ac:spMk id="15" creationId="{00000000-0000-0000-0000-000000000000}"/>
          </ac:spMkLst>
        </pc:spChg>
        <pc:spChg chg="mod">
          <ac:chgData name="tomo tomi" userId="144bbcdc45912288" providerId="LiveId" clId="{1D9B6C07-20E0-4B72-B4A1-93AE1EBDF4E3}" dt="2024-10-06T18:27:07.796" v="3333"/>
          <ac:spMkLst>
            <pc:docMk/>
            <pc:sldMk cId="3989825759" sldId="465"/>
            <ac:spMk id="17" creationId="{9C3B46A7-044E-5B5D-2A9B-9037AFFE356D}"/>
          </ac:spMkLst>
        </pc:spChg>
        <pc:spChg chg="mod">
          <ac:chgData name="tomo tomi" userId="144bbcdc45912288" providerId="LiveId" clId="{1D9B6C07-20E0-4B72-B4A1-93AE1EBDF4E3}" dt="2024-10-06T18:27:15.695" v="3334"/>
          <ac:spMkLst>
            <pc:docMk/>
            <pc:sldMk cId="3989825759" sldId="465"/>
            <ac:spMk id="18" creationId="{12613089-15EA-66CD-1D10-D08FC259643F}"/>
          </ac:spMkLst>
        </pc:spChg>
      </pc:sldChg>
      <pc:sldChg chg="addSp delSp modSp add mod ord">
        <pc:chgData name="tomo tomi" userId="144bbcdc45912288" providerId="LiveId" clId="{1D9B6C07-20E0-4B72-B4A1-93AE1EBDF4E3}" dt="2024-10-06T18:31:19.864" v="3384"/>
        <pc:sldMkLst>
          <pc:docMk/>
          <pc:sldMk cId="3242031682" sldId="466"/>
        </pc:sldMkLst>
        <pc:spChg chg="mod">
          <ac:chgData name="tomo tomi" userId="144bbcdc45912288" providerId="LiveId" clId="{1D9B6C07-20E0-4B72-B4A1-93AE1EBDF4E3}" dt="2024-10-06T18:27:36.770" v="3340" actId="27636"/>
          <ac:spMkLst>
            <pc:docMk/>
            <pc:sldMk cId="3242031682" sldId="466"/>
            <ac:spMk id="2" creationId="{00000000-0000-0000-0000-000000000000}"/>
          </ac:spMkLst>
        </pc:spChg>
        <pc:spChg chg="mod">
          <ac:chgData name="tomo tomi" userId="144bbcdc45912288" providerId="LiveId" clId="{1D9B6C07-20E0-4B72-B4A1-93AE1EBDF4E3}" dt="2024-10-06T18:27:59.150" v="3344" actId="14100"/>
          <ac:spMkLst>
            <pc:docMk/>
            <pc:sldMk cId="3242031682" sldId="466"/>
            <ac:spMk id="3" creationId="{3560B869-BE2C-A061-6A32-FD21F2099763}"/>
          </ac:spMkLst>
        </pc:spChg>
        <pc:spChg chg="del">
          <ac:chgData name="tomo tomi" userId="144bbcdc45912288" providerId="LiveId" clId="{1D9B6C07-20E0-4B72-B4A1-93AE1EBDF4E3}" dt="2024-10-06T18:28:06.999" v="3345" actId="478"/>
          <ac:spMkLst>
            <pc:docMk/>
            <pc:sldMk cId="3242031682" sldId="466"/>
            <ac:spMk id="10" creationId="{00000000-0000-0000-0000-000000000000}"/>
          </ac:spMkLst>
        </pc:spChg>
        <pc:spChg chg="add mod">
          <ac:chgData name="tomo tomi" userId="144bbcdc45912288" providerId="LiveId" clId="{1D9B6C07-20E0-4B72-B4A1-93AE1EBDF4E3}" dt="2024-10-06T18:28:13.959" v="3347" actId="1076"/>
          <ac:spMkLst>
            <pc:docMk/>
            <pc:sldMk cId="3242031682" sldId="466"/>
            <ac:spMk id="14" creationId="{A09D7FBF-3C2E-9886-7199-3131F116B75E}"/>
          </ac:spMkLst>
        </pc:spChg>
        <pc:spChg chg="mod">
          <ac:chgData name="tomo tomi" userId="144bbcdc45912288" providerId="LiveId" clId="{1D9B6C07-20E0-4B72-B4A1-93AE1EBDF4E3}" dt="2024-10-06T18:28:37.215" v="3351"/>
          <ac:spMkLst>
            <pc:docMk/>
            <pc:sldMk cId="3242031682" sldId="466"/>
            <ac:spMk id="15" creationId="{00000000-0000-0000-0000-000000000000}"/>
          </ac:spMkLst>
        </pc:spChg>
        <pc:spChg chg="mod">
          <ac:chgData name="tomo tomi" userId="144bbcdc45912288" providerId="LiveId" clId="{1D9B6C07-20E0-4B72-B4A1-93AE1EBDF4E3}" dt="2024-10-06T18:28:47.391" v="3353" actId="14100"/>
          <ac:spMkLst>
            <pc:docMk/>
            <pc:sldMk cId="3242031682" sldId="466"/>
            <ac:spMk id="17" creationId="{9C3B46A7-044E-5B5D-2A9B-9037AFFE356D}"/>
          </ac:spMkLst>
        </pc:spChg>
        <pc:spChg chg="del">
          <ac:chgData name="tomo tomi" userId="144bbcdc45912288" providerId="LiveId" clId="{1D9B6C07-20E0-4B72-B4A1-93AE1EBDF4E3}" dt="2024-10-06T18:28:27.884" v="3350" actId="478"/>
          <ac:spMkLst>
            <pc:docMk/>
            <pc:sldMk cId="3242031682" sldId="466"/>
            <ac:spMk id="18" creationId="{12613089-15EA-66CD-1D10-D08FC259643F}"/>
          </ac:spMkLst>
        </pc:spChg>
        <pc:spChg chg="add mod">
          <ac:chgData name="tomo tomi" userId="144bbcdc45912288" providerId="LiveId" clId="{1D9B6C07-20E0-4B72-B4A1-93AE1EBDF4E3}" dt="2024-10-06T18:28:21.812" v="3349" actId="1076"/>
          <ac:spMkLst>
            <pc:docMk/>
            <pc:sldMk cId="3242031682" sldId="466"/>
            <ac:spMk id="19" creationId="{950C373A-D4FF-083B-30EA-12C85DA07347}"/>
          </ac:spMkLst>
        </pc:spChg>
      </pc:sldChg>
      <pc:sldChg chg="modSp add mod ord">
        <pc:chgData name="tomo tomi" userId="144bbcdc45912288" providerId="LiveId" clId="{1D9B6C07-20E0-4B72-B4A1-93AE1EBDF4E3}" dt="2024-10-06T18:31:11.668" v="3382"/>
        <pc:sldMkLst>
          <pc:docMk/>
          <pc:sldMk cId="811105536" sldId="467"/>
        </pc:sldMkLst>
        <pc:spChg chg="mod">
          <ac:chgData name="tomo tomi" userId="144bbcdc45912288" providerId="LiveId" clId="{1D9B6C07-20E0-4B72-B4A1-93AE1EBDF4E3}" dt="2024-10-06T18:29:02.597" v="3359" actId="27636"/>
          <ac:spMkLst>
            <pc:docMk/>
            <pc:sldMk cId="811105536" sldId="467"/>
            <ac:spMk id="2" creationId="{00000000-0000-0000-0000-000000000000}"/>
          </ac:spMkLst>
        </pc:spChg>
        <pc:spChg chg="mod">
          <ac:chgData name="tomo tomi" userId="144bbcdc45912288" providerId="LiveId" clId="{1D9B6C07-20E0-4B72-B4A1-93AE1EBDF4E3}" dt="2024-10-06T18:29:16.359" v="3361" actId="14100"/>
          <ac:spMkLst>
            <pc:docMk/>
            <pc:sldMk cId="811105536" sldId="467"/>
            <ac:spMk id="3" creationId="{3560B869-BE2C-A061-6A32-FD21F2099763}"/>
          </ac:spMkLst>
        </pc:spChg>
        <pc:spChg chg="mod">
          <ac:chgData name="tomo tomi" userId="144bbcdc45912288" providerId="LiveId" clId="{1D9B6C07-20E0-4B72-B4A1-93AE1EBDF4E3}" dt="2024-10-06T18:29:28.215" v="3363" actId="14100"/>
          <ac:spMkLst>
            <pc:docMk/>
            <pc:sldMk cId="811105536" sldId="467"/>
            <ac:spMk id="15" creationId="{00000000-0000-0000-0000-000000000000}"/>
          </ac:spMkLst>
        </pc:spChg>
        <pc:spChg chg="mod">
          <ac:chgData name="tomo tomi" userId="144bbcdc45912288" providerId="LiveId" clId="{1D9B6C07-20E0-4B72-B4A1-93AE1EBDF4E3}" dt="2024-10-06T18:29:37.224" v="3364"/>
          <ac:spMkLst>
            <pc:docMk/>
            <pc:sldMk cId="811105536" sldId="467"/>
            <ac:spMk id="17" creationId="{9C3B46A7-044E-5B5D-2A9B-9037AFFE356D}"/>
          </ac:spMkLst>
        </pc:spChg>
        <pc:spChg chg="mod">
          <ac:chgData name="tomo tomi" userId="144bbcdc45912288" providerId="LiveId" clId="{1D9B6C07-20E0-4B72-B4A1-93AE1EBDF4E3}" dt="2024-10-06T18:29:45.478" v="3365"/>
          <ac:spMkLst>
            <pc:docMk/>
            <pc:sldMk cId="811105536" sldId="467"/>
            <ac:spMk id="18" creationId="{12613089-15EA-66CD-1D10-D08FC259643F}"/>
          </ac:spMkLst>
        </pc:spChg>
      </pc:sldChg>
      <pc:sldChg chg="add del">
        <pc:chgData name="tomo tomi" userId="144bbcdc45912288" providerId="LiveId" clId="{1D9B6C07-20E0-4B72-B4A1-93AE1EBDF4E3}" dt="2024-10-06T18:29:56.618" v="3367" actId="47"/>
        <pc:sldMkLst>
          <pc:docMk/>
          <pc:sldMk cId="1282885761" sldId="468"/>
        </pc:sldMkLst>
      </pc:sldChg>
      <pc:sldChg chg="modSp add mod ord">
        <pc:chgData name="tomo tomi" userId="144bbcdc45912288" providerId="LiveId" clId="{1D9B6C07-20E0-4B72-B4A1-93AE1EBDF4E3}" dt="2024-10-06T18:30:57.646" v="3380"/>
        <pc:sldMkLst>
          <pc:docMk/>
          <pc:sldMk cId="597703797" sldId="469"/>
        </pc:sldMkLst>
        <pc:spChg chg="mod">
          <ac:chgData name="tomo tomi" userId="144bbcdc45912288" providerId="LiveId" clId="{1D9B6C07-20E0-4B72-B4A1-93AE1EBDF4E3}" dt="2024-10-06T18:30:11.640" v="3375" actId="27636"/>
          <ac:spMkLst>
            <pc:docMk/>
            <pc:sldMk cId="597703797" sldId="469"/>
            <ac:spMk id="2" creationId="{00000000-0000-0000-0000-000000000000}"/>
          </ac:spMkLst>
        </pc:spChg>
        <pc:spChg chg="mod">
          <ac:chgData name="tomo tomi" userId="144bbcdc45912288" providerId="LiveId" clId="{1D9B6C07-20E0-4B72-B4A1-93AE1EBDF4E3}" dt="2024-10-06T18:30:19.371" v="3376"/>
          <ac:spMkLst>
            <pc:docMk/>
            <pc:sldMk cId="597703797" sldId="469"/>
            <ac:spMk id="3" creationId="{3560B869-BE2C-A061-6A32-FD21F2099763}"/>
          </ac:spMkLst>
        </pc:spChg>
        <pc:spChg chg="mod">
          <ac:chgData name="tomo tomi" userId="144bbcdc45912288" providerId="LiveId" clId="{1D9B6C07-20E0-4B72-B4A1-93AE1EBDF4E3}" dt="2024-10-06T18:30:27.503" v="3377"/>
          <ac:spMkLst>
            <pc:docMk/>
            <pc:sldMk cId="597703797" sldId="469"/>
            <ac:spMk id="15" creationId="{00000000-0000-0000-0000-000000000000}"/>
          </ac:spMkLst>
        </pc:spChg>
        <pc:spChg chg="mod">
          <ac:chgData name="tomo tomi" userId="144bbcdc45912288" providerId="LiveId" clId="{1D9B6C07-20E0-4B72-B4A1-93AE1EBDF4E3}" dt="2024-10-06T18:30:34.750" v="3378"/>
          <ac:spMkLst>
            <pc:docMk/>
            <pc:sldMk cId="597703797" sldId="469"/>
            <ac:spMk id="17" creationId="{9C3B46A7-044E-5B5D-2A9B-9037AFFE356D}"/>
          </ac:spMkLst>
        </pc:spChg>
      </pc:sldChg>
      <pc:sldChg chg="addSp delSp modSp add mod">
        <pc:chgData name="tomo tomi" userId="144bbcdc45912288" providerId="LiveId" clId="{1D9B6C07-20E0-4B72-B4A1-93AE1EBDF4E3}" dt="2024-10-08T18:46:39.702" v="4940" actId="1076"/>
        <pc:sldMkLst>
          <pc:docMk/>
          <pc:sldMk cId="2289722810" sldId="470"/>
        </pc:sldMkLst>
        <pc:spChg chg="mod">
          <ac:chgData name="tomo tomi" userId="144bbcdc45912288" providerId="LiveId" clId="{1D9B6C07-20E0-4B72-B4A1-93AE1EBDF4E3}" dt="2024-10-07T17:54:20.724" v="3450" actId="1076"/>
          <ac:spMkLst>
            <pc:docMk/>
            <pc:sldMk cId="2289722810" sldId="470"/>
            <ac:spMk id="2" creationId="{00000000-0000-0000-0000-000000000000}"/>
          </ac:spMkLst>
        </pc:spChg>
        <pc:spChg chg="del mod">
          <ac:chgData name="tomo tomi" userId="144bbcdc45912288" providerId="LiveId" clId="{1D9B6C07-20E0-4B72-B4A1-93AE1EBDF4E3}" dt="2024-10-07T17:54:26.092" v="3452" actId="478"/>
          <ac:spMkLst>
            <pc:docMk/>
            <pc:sldMk cId="2289722810" sldId="470"/>
            <ac:spMk id="3" creationId="{00000000-0000-0000-0000-000000000000}"/>
          </ac:spMkLst>
        </pc:spChg>
        <pc:spChg chg="add mod">
          <ac:chgData name="tomo tomi" userId="144bbcdc45912288" providerId="LiveId" clId="{1D9B6C07-20E0-4B72-B4A1-93AE1EBDF4E3}" dt="2024-10-08T18:46:39.702" v="4940" actId="1076"/>
          <ac:spMkLst>
            <pc:docMk/>
            <pc:sldMk cId="2289722810" sldId="470"/>
            <ac:spMk id="3" creationId="{EA45F586-8107-00B3-B9BC-44807A0CD155}"/>
          </ac:spMkLst>
        </pc:spChg>
        <pc:spChg chg="add mod">
          <ac:chgData name="tomo tomi" userId="144bbcdc45912288" providerId="LiveId" clId="{1D9B6C07-20E0-4B72-B4A1-93AE1EBDF4E3}" dt="2024-10-07T17:52:08.329" v="3429" actId="1076"/>
          <ac:spMkLst>
            <pc:docMk/>
            <pc:sldMk cId="2289722810" sldId="470"/>
            <ac:spMk id="6" creationId="{98923C83-F546-CBE5-7790-F599ADA15F39}"/>
          </ac:spMkLst>
        </pc:spChg>
        <pc:spChg chg="add mod">
          <ac:chgData name="tomo tomi" userId="144bbcdc45912288" providerId="LiveId" clId="{1D9B6C07-20E0-4B72-B4A1-93AE1EBDF4E3}" dt="2024-10-07T17:53:22.519" v="3441" actId="1037"/>
          <ac:spMkLst>
            <pc:docMk/>
            <pc:sldMk cId="2289722810" sldId="470"/>
            <ac:spMk id="9" creationId="{4A7CE0DB-3AE2-82AB-B4A2-1475C6C9B65E}"/>
          </ac:spMkLst>
        </pc:spChg>
        <pc:spChg chg="del mod">
          <ac:chgData name="tomo tomi" userId="144bbcdc45912288" providerId="LiveId" clId="{1D9B6C07-20E0-4B72-B4A1-93AE1EBDF4E3}" dt="2024-10-07T17:53:47.487" v="3443" actId="478"/>
          <ac:spMkLst>
            <pc:docMk/>
            <pc:sldMk cId="2289722810" sldId="470"/>
            <ac:spMk id="12" creationId="{00000000-0000-0000-0000-000000000000}"/>
          </ac:spMkLst>
        </pc:spChg>
        <pc:spChg chg="del">
          <ac:chgData name="tomo tomi" userId="144bbcdc45912288" providerId="LiveId" clId="{1D9B6C07-20E0-4B72-B4A1-93AE1EBDF4E3}" dt="2024-10-07T17:52:52.508" v="3431" actId="478"/>
          <ac:spMkLst>
            <pc:docMk/>
            <pc:sldMk cId="2289722810" sldId="470"/>
            <ac:spMk id="13" creationId="{00000000-0000-0000-0000-000000000000}"/>
          </ac:spMkLst>
        </pc:spChg>
        <pc:spChg chg="del">
          <ac:chgData name="tomo tomi" userId="144bbcdc45912288" providerId="LiveId" clId="{1D9B6C07-20E0-4B72-B4A1-93AE1EBDF4E3}" dt="2024-10-07T17:51:46.171" v="3426" actId="478"/>
          <ac:spMkLst>
            <pc:docMk/>
            <pc:sldMk cId="2289722810" sldId="470"/>
            <ac:spMk id="14" creationId="{00000000-0000-0000-0000-000000000000}"/>
          </ac:spMkLst>
        </pc:spChg>
        <pc:spChg chg="mod">
          <ac:chgData name="tomo tomi" userId="144bbcdc45912288" providerId="LiveId" clId="{1D9B6C07-20E0-4B72-B4A1-93AE1EBDF4E3}" dt="2024-10-07T17:57:47.843" v="3498" actId="207"/>
          <ac:spMkLst>
            <pc:docMk/>
            <pc:sldMk cId="2289722810" sldId="470"/>
            <ac:spMk id="19" creationId="{00000000-0000-0000-0000-000000000000}"/>
          </ac:spMkLst>
        </pc:spChg>
        <pc:spChg chg="mod">
          <ac:chgData name="tomo tomi" userId="144bbcdc45912288" providerId="LiveId" clId="{1D9B6C07-20E0-4B72-B4A1-93AE1EBDF4E3}" dt="2024-10-07T17:54:46.649" v="3465" actId="207"/>
          <ac:spMkLst>
            <pc:docMk/>
            <pc:sldMk cId="2289722810" sldId="470"/>
            <ac:spMk id="20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7T17:56:51.194" v="3488" actId="14100"/>
          <ac:spMkLst>
            <pc:docMk/>
            <pc:sldMk cId="2289722810" sldId="470"/>
            <ac:spMk id="25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7T17:55:44.751" v="3474" actId="478"/>
          <ac:spMkLst>
            <pc:docMk/>
            <pc:sldMk cId="2289722810" sldId="470"/>
            <ac:spMk id="26" creationId="{00000000-0000-0000-0000-000000000000}"/>
          </ac:spMkLst>
        </pc:spChg>
        <pc:spChg chg="add mod">
          <ac:chgData name="tomo tomi" userId="144bbcdc45912288" providerId="LiveId" clId="{1D9B6C07-20E0-4B72-B4A1-93AE1EBDF4E3}" dt="2024-10-07T17:53:59.029" v="3446" actId="207"/>
          <ac:spMkLst>
            <pc:docMk/>
            <pc:sldMk cId="2289722810" sldId="470"/>
            <ac:spMk id="27" creationId="{0FFA0984-C822-7CD9-6111-BE189C18ED25}"/>
          </ac:spMkLst>
        </pc:spChg>
        <pc:spChg chg="add del mod">
          <ac:chgData name="tomo tomi" userId="144bbcdc45912288" providerId="LiveId" clId="{1D9B6C07-20E0-4B72-B4A1-93AE1EBDF4E3}" dt="2024-10-07T17:57:58.066" v="3499" actId="478"/>
          <ac:spMkLst>
            <pc:docMk/>
            <pc:sldMk cId="2289722810" sldId="470"/>
            <ac:spMk id="29" creationId="{2E985FDC-A378-4C39-9FFC-455DFE92DBC1}"/>
          </ac:spMkLst>
        </pc:spChg>
        <pc:grpChg chg="del">
          <ac:chgData name="tomo tomi" userId="144bbcdc45912288" providerId="LiveId" clId="{1D9B6C07-20E0-4B72-B4A1-93AE1EBDF4E3}" dt="2024-10-07T17:55:41.623" v="3473" actId="478"/>
          <ac:grpSpMkLst>
            <pc:docMk/>
            <pc:sldMk cId="2289722810" sldId="470"/>
            <ac:grpSpMk id="21" creationId="{00000000-0000-0000-0000-000000000000}"/>
          </ac:grpSpMkLst>
        </pc:grpChg>
        <pc:grpChg chg="del">
          <ac:chgData name="tomo tomi" userId="144bbcdc45912288" providerId="LiveId" clId="{1D9B6C07-20E0-4B72-B4A1-93AE1EBDF4E3}" dt="2024-10-07T17:55:44.751" v="3474" actId="478"/>
          <ac:grpSpMkLst>
            <pc:docMk/>
            <pc:sldMk cId="2289722810" sldId="470"/>
            <ac:grpSpMk id="24" creationId="{00000000-0000-0000-0000-000000000000}"/>
          </ac:grpSpMkLst>
        </pc:grpChg>
      </pc:sldChg>
      <pc:sldChg chg="modSp add del mod">
        <pc:chgData name="tomo tomi" userId="144bbcdc45912288" providerId="LiveId" clId="{1D9B6C07-20E0-4B72-B4A1-93AE1EBDF4E3}" dt="2024-10-07T17:51:02.495" v="3424"/>
        <pc:sldMkLst>
          <pc:docMk/>
          <pc:sldMk cId="2590082170" sldId="470"/>
        </pc:sldMkLst>
        <pc:spChg chg="mod">
          <ac:chgData name="tomo tomi" userId="144bbcdc45912288" providerId="LiveId" clId="{1D9B6C07-20E0-4B72-B4A1-93AE1EBDF4E3}" dt="2024-10-07T17:51:02.495" v="3424"/>
          <ac:spMkLst>
            <pc:docMk/>
            <pc:sldMk cId="2590082170" sldId="470"/>
            <ac:spMk id="2" creationId="{00000000-0000-0000-0000-000000000000}"/>
          </ac:spMkLst>
        </pc:spChg>
        <pc:spChg chg="mod">
          <ac:chgData name="tomo tomi" userId="144bbcdc45912288" providerId="LiveId" clId="{1D9B6C07-20E0-4B72-B4A1-93AE1EBDF4E3}" dt="2024-10-07T17:51:02.495" v="3424"/>
          <ac:spMkLst>
            <pc:docMk/>
            <pc:sldMk cId="2590082170" sldId="470"/>
            <ac:spMk id="3" creationId="{00000000-0000-0000-0000-000000000000}"/>
          </ac:spMkLst>
        </pc:spChg>
      </pc:sldChg>
      <pc:sldChg chg="addSp delSp modSp add mod">
        <pc:chgData name="tomo tomi" userId="144bbcdc45912288" providerId="LiveId" clId="{1D9B6C07-20E0-4B72-B4A1-93AE1EBDF4E3}" dt="2024-10-08T18:47:26.149" v="4953"/>
        <pc:sldMkLst>
          <pc:docMk/>
          <pc:sldMk cId="2284066234" sldId="471"/>
        </pc:sldMkLst>
        <pc:spChg chg="mod">
          <ac:chgData name="tomo tomi" userId="144bbcdc45912288" providerId="LiveId" clId="{1D9B6C07-20E0-4B72-B4A1-93AE1EBDF4E3}" dt="2024-10-07T18:13:44.837" v="3690" actId="404"/>
          <ac:spMkLst>
            <pc:docMk/>
            <pc:sldMk cId="2284066234" sldId="471"/>
            <ac:spMk id="2" creationId="{00000000-0000-0000-0000-000000000000}"/>
          </ac:spMkLst>
        </pc:spChg>
        <pc:spChg chg="del">
          <ac:chgData name="tomo tomi" userId="144bbcdc45912288" providerId="LiveId" clId="{1D9B6C07-20E0-4B72-B4A1-93AE1EBDF4E3}" dt="2024-10-07T18:12:34.168" v="3679" actId="478"/>
          <ac:spMkLst>
            <pc:docMk/>
            <pc:sldMk cId="2284066234" sldId="471"/>
            <ac:spMk id="3" creationId="{00000000-0000-0000-0000-000000000000}"/>
          </ac:spMkLst>
        </pc:spChg>
        <pc:spChg chg="add mod">
          <ac:chgData name="tomo tomi" userId="144bbcdc45912288" providerId="LiveId" clId="{1D9B6C07-20E0-4B72-B4A1-93AE1EBDF4E3}" dt="2024-10-08T18:47:26.149" v="4953"/>
          <ac:spMkLst>
            <pc:docMk/>
            <pc:sldMk cId="2284066234" sldId="471"/>
            <ac:spMk id="3" creationId="{6D3C1C66-E3AD-5446-8908-7037BE70B237}"/>
          </ac:spMkLst>
        </pc:spChg>
        <pc:spChg chg="mod">
          <ac:chgData name="tomo tomi" userId="144bbcdc45912288" providerId="LiveId" clId="{1D9B6C07-20E0-4B72-B4A1-93AE1EBDF4E3}" dt="2024-10-07T18:13:34.245" v="3689" actId="123"/>
          <ac:spMkLst>
            <pc:docMk/>
            <pc:sldMk cId="2284066234" sldId="471"/>
            <ac:spMk id="8" creationId="{00000000-0000-0000-0000-000000000000}"/>
          </ac:spMkLst>
        </pc:spChg>
        <pc:spChg chg="mod">
          <ac:chgData name="tomo tomi" userId="144bbcdc45912288" providerId="LiveId" clId="{1D9B6C07-20E0-4B72-B4A1-93AE1EBDF4E3}" dt="2024-10-07T18:13:30.491" v="3688" actId="123"/>
          <ac:spMkLst>
            <pc:docMk/>
            <pc:sldMk cId="2284066234" sldId="471"/>
            <ac:spMk id="9" creationId="{00000000-0000-0000-0000-000000000000}"/>
          </ac:spMkLst>
        </pc:spChg>
        <pc:spChg chg="add del mod">
          <ac:chgData name="tomo tomi" userId="144bbcdc45912288" providerId="LiveId" clId="{1D9B6C07-20E0-4B72-B4A1-93AE1EBDF4E3}" dt="2024-10-07T18:12:38.513" v="3680" actId="478"/>
          <ac:spMkLst>
            <pc:docMk/>
            <pc:sldMk cId="2284066234" sldId="471"/>
            <ac:spMk id="15" creationId="{FABC8DDC-5774-2C03-CBBE-569506BD1C0C}"/>
          </ac:spMkLst>
        </pc:spChg>
      </pc:sldChg>
      <pc:sldChg chg="modSp add del mod">
        <pc:chgData name="tomo tomi" userId="144bbcdc45912288" providerId="LiveId" clId="{1D9B6C07-20E0-4B72-B4A1-93AE1EBDF4E3}" dt="2024-10-07T18:12:18.101" v="3675"/>
        <pc:sldMkLst>
          <pc:docMk/>
          <pc:sldMk cId="3894728108" sldId="471"/>
        </pc:sldMkLst>
        <pc:spChg chg="mod">
          <ac:chgData name="tomo tomi" userId="144bbcdc45912288" providerId="LiveId" clId="{1D9B6C07-20E0-4B72-B4A1-93AE1EBDF4E3}" dt="2024-10-07T18:12:18.101" v="3675"/>
          <ac:spMkLst>
            <pc:docMk/>
            <pc:sldMk cId="3894728108" sldId="471"/>
            <ac:spMk id="2" creationId="{00000000-0000-0000-0000-000000000000}"/>
          </ac:spMkLst>
        </pc:spChg>
        <pc:spChg chg="mod">
          <ac:chgData name="tomo tomi" userId="144bbcdc45912288" providerId="LiveId" clId="{1D9B6C07-20E0-4B72-B4A1-93AE1EBDF4E3}" dt="2024-10-07T18:12:18.101" v="3675"/>
          <ac:spMkLst>
            <pc:docMk/>
            <pc:sldMk cId="3894728108" sldId="471"/>
            <ac:spMk id="3" creationId="{00000000-0000-0000-0000-000000000000}"/>
          </ac:spMkLst>
        </pc:spChg>
      </pc:sldChg>
      <pc:sldChg chg="addSp delSp modSp add mod">
        <pc:chgData name="tomo tomi" userId="144bbcdc45912288" providerId="LiveId" clId="{1D9B6C07-20E0-4B72-B4A1-93AE1EBDF4E3}" dt="2024-10-07T18:46:26.588" v="4138" actId="1076"/>
        <pc:sldMkLst>
          <pc:docMk/>
          <pc:sldMk cId="1223017574" sldId="472"/>
        </pc:sldMkLst>
        <pc:spChg chg="mod">
          <ac:chgData name="tomo tomi" userId="144bbcdc45912288" providerId="LiveId" clId="{1D9B6C07-20E0-4B72-B4A1-93AE1EBDF4E3}" dt="2024-10-07T18:43:10.280" v="3920" actId="1076"/>
          <ac:spMkLst>
            <pc:docMk/>
            <pc:sldMk cId="1223017574" sldId="472"/>
            <ac:spMk id="2" creationId="{00000000-0000-0000-0000-000000000000}"/>
          </ac:spMkLst>
        </pc:spChg>
        <pc:spChg chg="del mod">
          <ac:chgData name="tomo tomi" userId="144bbcdc45912288" providerId="LiveId" clId="{1D9B6C07-20E0-4B72-B4A1-93AE1EBDF4E3}" dt="2024-10-07T18:43:03.103" v="3918" actId="478"/>
          <ac:spMkLst>
            <pc:docMk/>
            <pc:sldMk cId="1223017574" sldId="472"/>
            <ac:spMk id="3" creationId="{00000000-0000-0000-0000-000000000000}"/>
          </ac:spMkLst>
        </pc:spChg>
        <pc:spChg chg="add del mod">
          <ac:chgData name="tomo tomi" userId="144bbcdc45912288" providerId="LiveId" clId="{1D9B6C07-20E0-4B72-B4A1-93AE1EBDF4E3}" dt="2024-10-07T18:43:07.186" v="3919" actId="478"/>
          <ac:spMkLst>
            <pc:docMk/>
            <pc:sldMk cId="1223017574" sldId="472"/>
            <ac:spMk id="13" creationId="{878C9960-A5E3-9652-ED7B-AB4444D7B165}"/>
          </ac:spMkLst>
        </pc:spChg>
        <pc:spChg chg="mod">
          <ac:chgData name="tomo tomi" userId="144bbcdc45912288" providerId="LiveId" clId="{1D9B6C07-20E0-4B72-B4A1-93AE1EBDF4E3}" dt="2024-10-07T18:45:34.761" v="4081" actId="20577"/>
          <ac:spMkLst>
            <pc:docMk/>
            <pc:sldMk cId="1223017574" sldId="472"/>
            <ac:spMk id="19" creationId="{00000000-0000-0000-0000-000000000000}"/>
          </ac:spMkLst>
        </pc:spChg>
        <pc:spChg chg="mod">
          <ac:chgData name="tomo tomi" userId="144bbcdc45912288" providerId="LiveId" clId="{1D9B6C07-20E0-4B72-B4A1-93AE1EBDF4E3}" dt="2024-10-07T18:45:27.495" v="4065" actId="121"/>
          <ac:spMkLst>
            <pc:docMk/>
            <pc:sldMk cId="1223017574" sldId="472"/>
            <ac:spMk id="20" creationId="{00000000-0000-0000-0000-000000000000}"/>
          </ac:spMkLst>
        </pc:spChg>
        <pc:spChg chg="mod">
          <ac:chgData name="tomo tomi" userId="144bbcdc45912288" providerId="LiveId" clId="{1D9B6C07-20E0-4B72-B4A1-93AE1EBDF4E3}" dt="2024-10-07T18:46:11.462" v="4134" actId="20577"/>
          <ac:spMkLst>
            <pc:docMk/>
            <pc:sldMk cId="1223017574" sldId="472"/>
            <ac:spMk id="21" creationId="{00000000-0000-0000-0000-000000000000}"/>
          </ac:spMkLst>
        </pc:spChg>
        <pc:spChg chg="mod">
          <ac:chgData name="tomo tomi" userId="144bbcdc45912288" providerId="LiveId" clId="{1D9B6C07-20E0-4B72-B4A1-93AE1EBDF4E3}" dt="2024-10-07T18:46:18.138" v="4135" actId="1076"/>
          <ac:spMkLst>
            <pc:docMk/>
            <pc:sldMk cId="1223017574" sldId="472"/>
            <ac:spMk id="26" creationId="{00000000-0000-0000-0000-000000000000}"/>
          </ac:spMkLst>
        </pc:spChg>
        <pc:spChg chg="mod">
          <ac:chgData name="tomo tomi" userId="144bbcdc45912288" providerId="LiveId" clId="{1D9B6C07-20E0-4B72-B4A1-93AE1EBDF4E3}" dt="2024-10-07T18:46:26.588" v="4138" actId="1076"/>
          <ac:spMkLst>
            <pc:docMk/>
            <pc:sldMk cId="1223017574" sldId="472"/>
            <ac:spMk id="27" creationId="{00000000-0000-0000-0000-000000000000}"/>
          </ac:spMkLst>
        </pc:spChg>
        <pc:spChg chg="mod">
          <ac:chgData name="tomo tomi" userId="144bbcdc45912288" providerId="LiveId" clId="{1D9B6C07-20E0-4B72-B4A1-93AE1EBDF4E3}" dt="2024-10-07T18:46:23.880" v="4137" actId="1076"/>
          <ac:spMkLst>
            <pc:docMk/>
            <pc:sldMk cId="1223017574" sldId="472"/>
            <ac:spMk id="28" creationId="{00000000-0000-0000-0000-000000000000}"/>
          </ac:spMkLst>
        </pc:spChg>
        <pc:spChg chg="mod">
          <ac:chgData name="tomo tomi" userId="144bbcdc45912288" providerId="LiveId" clId="{1D9B6C07-20E0-4B72-B4A1-93AE1EBDF4E3}" dt="2024-10-07T18:43:27.594" v="3939" actId="207"/>
          <ac:spMkLst>
            <pc:docMk/>
            <pc:sldMk cId="1223017574" sldId="472"/>
            <ac:spMk id="29" creationId="{00000000-0000-0000-0000-000000000000}"/>
          </ac:spMkLst>
        </pc:spChg>
        <pc:spChg chg="mod">
          <ac:chgData name="tomo tomi" userId="144bbcdc45912288" providerId="LiveId" clId="{1D9B6C07-20E0-4B72-B4A1-93AE1EBDF4E3}" dt="2024-10-07T18:43:32.648" v="3942" actId="207"/>
          <ac:spMkLst>
            <pc:docMk/>
            <pc:sldMk cId="1223017574" sldId="472"/>
            <ac:spMk id="30" creationId="{00000000-0000-0000-0000-000000000000}"/>
          </ac:spMkLst>
        </pc:spChg>
      </pc:sldChg>
      <pc:sldChg chg="addSp delSp modSp add del mod">
        <pc:chgData name="tomo tomi" userId="144bbcdc45912288" providerId="LiveId" clId="{1D9B6C07-20E0-4B72-B4A1-93AE1EBDF4E3}" dt="2024-10-07T18:39:16.541" v="3835" actId="2696"/>
        <pc:sldMkLst>
          <pc:docMk/>
          <pc:sldMk cId="1441458281" sldId="472"/>
        </pc:sldMkLst>
        <pc:spChg chg="mod">
          <ac:chgData name="tomo tomi" userId="144bbcdc45912288" providerId="LiveId" clId="{1D9B6C07-20E0-4B72-B4A1-93AE1EBDF4E3}" dt="2024-10-07T18:36:21.120" v="3820" actId="27636"/>
          <ac:spMkLst>
            <pc:docMk/>
            <pc:sldMk cId="1441458281" sldId="472"/>
            <ac:spMk id="4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7T18:37:32.358" v="3829" actId="478"/>
          <ac:spMkLst>
            <pc:docMk/>
            <pc:sldMk cId="1441458281" sldId="472"/>
            <ac:spMk id="451" creationId="{4E8ACF8F-DC19-4BFE-A870-4D1A97FF76A5}"/>
          </ac:spMkLst>
        </pc:spChg>
        <pc:spChg chg="add del mod topLvl">
          <ac:chgData name="tomo tomi" userId="144bbcdc45912288" providerId="LiveId" clId="{1D9B6C07-20E0-4B72-B4A1-93AE1EBDF4E3}" dt="2024-10-07T18:37:32.358" v="3829" actId="478"/>
          <ac:spMkLst>
            <pc:docMk/>
            <pc:sldMk cId="1441458281" sldId="472"/>
            <ac:spMk id="452" creationId="{933C5FD6-BF3D-405A-BD0C-DF45D0E30261}"/>
          </ac:spMkLst>
        </pc:spChg>
        <pc:grpChg chg="add del">
          <ac:chgData name="tomo tomi" userId="144bbcdc45912288" providerId="LiveId" clId="{1D9B6C07-20E0-4B72-B4A1-93AE1EBDF4E3}" dt="2024-10-07T18:37:32.358" v="3829" actId="478"/>
          <ac:grpSpMkLst>
            <pc:docMk/>
            <pc:sldMk cId="1441458281" sldId="472"/>
            <ac:grpSpMk id="450" creationId="{59BBEDF7-0695-4164-ADA1-AF3940906E67}"/>
          </ac:grpSpMkLst>
        </pc:grpChg>
      </pc:sldChg>
      <pc:sldChg chg="modSp add del mod">
        <pc:chgData name="tomo tomi" userId="144bbcdc45912288" providerId="LiveId" clId="{1D9B6C07-20E0-4B72-B4A1-93AE1EBDF4E3}" dt="2024-10-07T18:36:29.421" v="3825"/>
        <pc:sldMkLst>
          <pc:docMk/>
          <pc:sldMk cId="2685930553" sldId="473"/>
        </pc:sldMkLst>
        <pc:spChg chg="mod">
          <ac:chgData name="tomo tomi" userId="144bbcdc45912288" providerId="LiveId" clId="{1D9B6C07-20E0-4B72-B4A1-93AE1EBDF4E3}" dt="2024-10-07T18:36:29.421" v="3825"/>
          <ac:spMkLst>
            <pc:docMk/>
            <pc:sldMk cId="2685930553" sldId="473"/>
            <ac:spMk id="4" creationId="{00000000-0000-0000-0000-000000000000}"/>
          </ac:spMkLst>
        </pc:spChg>
        <pc:spChg chg="mod">
          <ac:chgData name="tomo tomi" userId="144bbcdc45912288" providerId="LiveId" clId="{1D9B6C07-20E0-4B72-B4A1-93AE1EBDF4E3}" dt="2024-10-07T18:36:29.421" v="3825"/>
          <ac:spMkLst>
            <pc:docMk/>
            <pc:sldMk cId="2685930553" sldId="473"/>
            <ac:spMk id="53" creationId="{00000000-0000-0000-0000-000000000000}"/>
          </ac:spMkLst>
        </pc:spChg>
      </pc:sldChg>
      <pc:sldChg chg="addSp delSp modSp add mod">
        <pc:chgData name="tomo tomi" userId="144bbcdc45912288" providerId="LiveId" clId="{1D9B6C07-20E0-4B72-B4A1-93AE1EBDF4E3}" dt="2024-10-07T18:59:20.014" v="4859" actId="404"/>
        <pc:sldMkLst>
          <pc:docMk/>
          <pc:sldMk cId="3307614089" sldId="473"/>
        </pc:sldMkLst>
        <pc:spChg chg="mod">
          <ac:chgData name="tomo tomi" userId="144bbcdc45912288" providerId="LiveId" clId="{1D9B6C07-20E0-4B72-B4A1-93AE1EBDF4E3}" dt="2024-10-07T18:59:20.014" v="4859" actId="404"/>
          <ac:spMkLst>
            <pc:docMk/>
            <pc:sldMk cId="3307614089" sldId="473"/>
            <ac:spMk id="2" creationId="{00000000-0000-0000-0000-000000000000}"/>
          </ac:spMkLst>
        </pc:spChg>
        <pc:spChg chg="del">
          <ac:chgData name="tomo tomi" userId="144bbcdc45912288" providerId="LiveId" clId="{1D9B6C07-20E0-4B72-B4A1-93AE1EBDF4E3}" dt="2024-10-07T18:48:14.539" v="4141" actId="478"/>
          <ac:spMkLst>
            <pc:docMk/>
            <pc:sldMk cId="3307614089" sldId="473"/>
            <ac:spMk id="3" creationId="{00000000-0000-0000-0000-000000000000}"/>
          </ac:spMkLst>
        </pc:spChg>
        <pc:spChg chg="add del mod">
          <ac:chgData name="tomo tomi" userId="144bbcdc45912288" providerId="LiveId" clId="{1D9B6C07-20E0-4B72-B4A1-93AE1EBDF4E3}" dt="2024-10-07T18:48:18.745" v="4142" actId="478"/>
          <ac:spMkLst>
            <pc:docMk/>
            <pc:sldMk cId="3307614089" sldId="473"/>
            <ac:spMk id="7" creationId="{59CEC949-8F4A-1454-A669-DDB3103960E1}"/>
          </ac:spMkLst>
        </pc:spChg>
        <pc:spChg chg="mod topLvl">
          <ac:chgData name="tomo tomi" userId="144bbcdc45912288" providerId="LiveId" clId="{1D9B6C07-20E0-4B72-B4A1-93AE1EBDF4E3}" dt="2024-10-07T18:49:28.011" v="4201" actId="1076"/>
          <ac:spMkLst>
            <pc:docMk/>
            <pc:sldMk cId="3307614089" sldId="473"/>
            <ac:spMk id="26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7T18:48:10.215" v="4140" actId="478"/>
          <ac:spMkLst>
            <pc:docMk/>
            <pc:sldMk cId="3307614089" sldId="473"/>
            <ac:spMk id="27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7T18:51:22.773" v="4354" actId="403"/>
          <ac:spMkLst>
            <pc:docMk/>
            <pc:sldMk cId="3307614089" sldId="473"/>
            <ac:spMk id="29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7T18:49:32.685" v="4202" actId="478"/>
          <ac:spMkLst>
            <pc:docMk/>
            <pc:sldMk cId="3307614089" sldId="473"/>
            <ac:spMk id="30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7T18:51:40.462" v="4383" actId="20577"/>
          <ac:spMkLst>
            <pc:docMk/>
            <pc:sldMk cId="3307614089" sldId="473"/>
            <ac:spMk id="32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7T18:50:57.981" v="4332" actId="478"/>
          <ac:spMkLst>
            <pc:docMk/>
            <pc:sldMk cId="3307614089" sldId="473"/>
            <ac:spMk id="33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7T18:54:51.184" v="4632" actId="20577"/>
          <ac:spMkLst>
            <pc:docMk/>
            <pc:sldMk cId="3307614089" sldId="473"/>
            <ac:spMk id="35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7T18:52:11.872" v="4384" actId="478"/>
          <ac:spMkLst>
            <pc:docMk/>
            <pc:sldMk cId="3307614089" sldId="473"/>
            <ac:spMk id="36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7T18:57:46.987" v="4763" actId="403"/>
          <ac:spMkLst>
            <pc:docMk/>
            <pc:sldMk cId="3307614089" sldId="473"/>
            <ac:spMk id="38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7T18:54:57.288" v="4633" actId="478"/>
          <ac:spMkLst>
            <pc:docMk/>
            <pc:sldMk cId="3307614089" sldId="473"/>
            <ac:spMk id="39" creationId="{00000000-0000-0000-0000-000000000000}"/>
          </ac:spMkLst>
        </pc:spChg>
        <pc:spChg chg="mod topLvl">
          <ac:chgData name="tomo tomi" userId="144bbcdc45912288" providerId="LiveId" clId="{1D9B6C07-20E0-4B72-B4A1-93AE1EBDF4E3}" dt="2024-10-07T18:58:40.760" v="4840" actId="403"/>
          <ac:spMkLst>
            <pc:docMk/>
            <pc:sldMk cId="3307614089" sldId="473"/>
            <ac:spMk id="41" creationId="{00000000-0000-0000-0000-000000000000}"/>
          </ac:spMkLst>
        </pc:spChg>
        <pc:spChg chg="del topLvl">
          <ac:chgData name="tomo tomi" userId="144bbcdc45912288" providerId="LiveId" clId="{1D9B6C07-20E0-4B72-B4A1-93AE1EBDF4E3}" dt="2024-10-07T18:55:00.825" v="4634" actId="478"/>
          <ac:spMkLst>
            <pc:docMk/>
            <pc:sldMk cId="3307614089" sldId="473"/>
            <ac:spMk id="42" creationId="{00000000-0000-0000-0000-000000000000}"/>
          </ac:spMkLst>
        </pc:spChg>
        <pc:grpChg chg="del">
          <ac:chgData name="tomo tomi" userId="144bbcdc45912288" providerId="LiveId" clId="{1D9B6C07-20E0-4B72-B4A1-93AE1EBDF4E3}" dt="2024-10-07T18:48:10.215" v="4140" actId="478"/>
          <ac:grpSpMkLst>
            <pc:docMk/>
            <pc:sldMk cId="3307614089" sldId="473"/>
            <ac:grpSpMk id="25" creationId="{00000000-0000-0000-0000-000000000000}"/>
          </ac:grpSpMkLst>
        </pc:grpChg>
        <pc:grpChg chg="del">
          <ac:chgData name="tomo tomi" userId="144bbcdc45912288" providerId="LiveId" clId="{1D9B6C07-20E0-4B72-B4A1-93AE1EBDF4E3}" dt="2024-10-07T18:49:32.685" v="4202" actId="478"/>
          <ac:grpSpMkLst>
            <pc:docMk/>
            <pc:sldMk cId="3307614089" sldId="473"/>
            <ac:grpSpMk id="28" creationId="{00000000-0000-0000-0000-000000000000}"/>
          </ac:grpSpMkLst>
        </pc:grpChg>
        <pc:grpChg chg="del">
          <ac:chgData name="tomo tomi" userId="144bbcdc45912288" providerId="LiveId" clId="{1D9B6C07-20E0-4B72-B4A1-93AE1EBDF4E3}" dt="2024-10-07T18:50:57.981" v="4332" actId="478"/>
          <ac:grpSpMkLst>
            <pc:docMk/>
            <pc:sldMk cId="3307614089" sldId="473"/>
            <ac:grpSpMk id="31" creationId="{00000000-0000-0000-0000-000000000000}"/>
          </ac:grpSpMkLst>
        </pc:grpChg>
        <pc:grpChg chg="del">
          <ac:chgData name="tomo tomi" userId="144bbcdc45912288" providerId="LiveId" clId="{1D9B6C07-20E0-4B72-B4A1-93AE1EBDF4E3}" dt="2024-10-07T18:52:11.872" v="4384" actId="478"/>
          <ac:grpSpMkLst>
            <pc:docMk/>
            <pc:sldMk cId="3307614089" sldId="473"/>
            <ac:grpSpMk id="34" creationId="{00000000-0000-0000-0000-000000000000}"/>
          </ac:grpSpMkLst>
        </pc:grpChg>
        <pc:grpChg chg="del">
          <ac:chgData name="tomo tomi" userId="144bbcdc45912288" providerId="LiveId" clId="{1D9B6C07-20E0-4B72-B4A1-93AE1EBDF4E3}" dt="2024-10-07T18:54:57.288" v="4633" actId="478"/>
          <ac:grpSpMkLst>
            <pc:docMk/>
            <pc:sldMk cId="3307614089" sldId="473"/>
            <ac:grpSpMk id="37" creationId="{00000000-0000-0000-0000-000000000000}"/>
          </ac:grpSpMkLst>
        </pc:grpChg>
        <pc:grpChg chg="del">
          <ac:chgData name="tomo tomi" userId="144bbcdc45912288" providerId="LiveId" clId="{1D9B6C07-20E0-4B72-B4A1-93AE1EBDF4E3}" dt="2024-10-07T18:55:00.825" v="4634" actId="478"/>
          <ac:grpSpMkLst>
            <pc:docMk/>
            <pc:sldMk cId="3307614089" sldId="473"/>
            <ac:grpSpMk id="40" creationId="{00000000-0000-0000-0000-000000000000}"/>
          </ac:grpSpMkLst>
        </pc:grpChg>
      </pc:sldChg>
      <pc:sldMasterChg chg="delSldLayout">
        <pc:chgData name="tomo tomi" userId="144bbcdc45912288" providerId="LiveId" clId="{1D9B6C07-20E0-4B72-B4A1-93AE1EBDF4E3}" dt="2024-10-07T18:14:00.194" v="3691" actId="47"/>
        <pc:sldMasterMkLst>
          <pc:docMk/>
          <pc:sldMasterMk cId="1737555548" sldId="2147483651"/>
        </pc:sldMasterMkLst>
        <pc:sldLayoutChg chg="del">
          <pc:chgData name="tomo tomi" userId="144bbcdc45912288" providerId="LiveId" clId="{1D9B6C07-20E0-4B72-B4A1-93AE1EBDF4E3}" dt="2024-10-07T18:14:00.194" v="3691" actId="47"/>
          <pc:sldLayoutMkLst>
            <pc:docMk/>
            <pc:sldMasterMk cId="1737555548" sldId="2147483651"/>
            <pc:sldLayoutMk cId="2171942484" sldId="2147483680"/>
          </pc:sldLayoutMkLst>
        </pc:sldLayoutChg>
      </pc:sldMasterChg>
      <pc:sldMasterChg chg="delSldLayout">
        <pc:chgData name="tomo tomi" userId="144bbcdc45912288" providerId="LiveId" clId="{1D9B6C07-20E0-4B72-B4A1-93AE1EBDF4E3}" dt="2024-10-07T18:59:34.805" v="4868" actId="47"/>
        <pc:sldMasterMkLst>
          <pc:docMk/>
          <pc:sldMasterMk cId="2754710703" sldId="2147483653"/>
        </pc:sldMasterMkLst>
        <pc:sldLayoutChg chg="del">
          <pc:chgData name="tomo tomi" userId="144bbcdc45912288" providerId="LiveId" clId="{1D9B6C07-20E0-4B72-B4A1-93AE1EBDF4E3}" dt="2024-10-07T18:59:34.805" v="4868" actId="47"/>
          <pc:sldLayoutMkLst>
            <pc:docMk/>
            <pc:sldMasterMk cId="2754710703" sldId="2147483653"/>
            <pc:sldLayoutMk cId="88621862" sldId="2147483672"/>
          </pc:sldLayoutMkLst>
        </pc:sldLayoutChg>
        <pc:sldLayoutChg chg="del">
          <pc:chgData name="tomo tomi" userId="144bbcdc45912288" providerId="LiveId" clId="{1D9B6C07-20E0-4B72-B4A1-93AE1EBDF4E3}" dt="2024-10-06T09:43:07.656" v="1561" actId="47"/>
          <pc:sldLayoutMkLst>
            <pc:docMk/>
            <pc:sldMasterMk cId="2754710703" sldId="2147483653"/>
            <pc:sldLayoutMk cId="2339699439" sldId="2147483677"/>
          </pc:sldLayoutMkLst>
        </pc:sldLayoutChg>
        <pc:sldLayoutChg chg="del">
          <pc:chgData name="tomo tomi" userId="144bbcdc45912288" providerId="LiveId" clId="{1D9B6C07-20E0-4B72-B4A1-93AE1EBDF4E3}" dt="2024-10-06T10:21:33.053" v="2793" actId="47"/>
          <pc:sldLayoutMkLst>
            <pc:docMk/>
            <pc:sldMasterMk cId="2754710703" sldId="2147483653"/>
            <pc:sldLayoutMk cId="147359037" sldId="2147483678"/>
          </pc:sldLayoutMkLst>
        </pc:sldLayoutChg>
      </pc:sldMasterChg>
      <pc:sldMasterChg chg="del delSldLayout">
        <pc:chgData name="tomo tomi" userId="144bbcdc45912288" providerId="LiveId" clId="{1D9B6C07-20E0-4B72-B4A1-93AE1EBDF4E3}" dt="2024-10-07T18:39:16.541" v="3835" actId="2696"/>
        <pc:sldMasterMkLst>
          <pc:docMk/>
          <pc:sldMasterMk cId="2616887965" sldId="2147483693"/>
        </pc:sldMasterMkLst>
        <pc:sldLayoutChg chg="del">
          <pc:chgData name="tomo tomi" userId="144bbcdc45912288" providerId="LiveId" clId="{1D9B6C07-20E0-4B72-B4A1-93AE1EBDF4E3}" dt="2024-10-07T18:39:16.541" v="3835" actId="2696"/>
          <pc:sldLayoutMkLst>
            <pc:docMk/>
            <pc:sldMasterMk cId="2616887965" sldId="2147483693"/>
            <pc:sldLayoutMk cId="3908010680" sldId="2147483694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B30-4461-936E-BDF49B79C3B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B30-4461-936E-BDF49B79C3B6}"/>
              </c:ext>
            </c:extLst>
          </c:dPt>
          <c:cat>
            <c:strRef>
              <c:f>Sheet1!$A$2:$A$4</c:f>
              <c:strCache>
                <c:ptCount val="3"/>
                <c:pt idx="0">
                  <c:v>Text 1</c:v>
                </c:pt>
                <c:pt idx="1">
                  <c:v>Text2 </c:v>
                </c:pt>
                <c:pt idx="2">
                  <c:v>Text 3 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B30-4461-936E-BDF49B79C3B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B30-4461-936E-BDF49B79C3B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7B30-4461-936E-BDF49B79C3B6}"/>
              </c:ext>
            </c:extLst>
          </c:dPt>
          <c:cat>
            <c:strRef>
              <c:f>Sheet1!$A$2:$A$4</c:f>
              <c:strCache>
                <c:ptCount val="3"/>
                <c:pt idx="0">
                  <c:v>Text 1</c:v>
                </c:pt>
                <c:pt idx="1">
                  <c:v>Text2 </c:v>
                </c:pt>
                <c:pt idx="2">
                  <c:v>Text 3 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B30-4461-936E-BDF49B79C3B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>
                <a:lumMod val="20000"/>
                <a:lumOff val="80000"/>
              </a:schemeClr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7B30-4461-936E-BDF49B79C3B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7B30-4461-936E-BDF49B79C3B6}"/>
              </c:ext>
            </c:extLst>
          </c:dPt>
          <c:cat>
            <c:strRef>
              <c:f>Sheet1!$A$2:$A$4</c:f>
              <c:strCache>
                <c:ptCount val="3"/>
                <c:pt idx="0">
                  <c:v>Text 1</c:v>
                </c:pt>
                <c:pt idx="1">
                  <c:v>Text2 </c:v>
                </c:pt>
                <c:pt idx="2">
                  <c:v>Text 3 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B30-4461-936E-BDF49B79C3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0586832"/>
        <c:axId val="840588464"/>
      </c:barChart>
      <c:catAx>
        <c:axId val="840586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o-RO"/>
          </a:p>
        </c:txPr>
        <c:crossAx val="840588464"/>
        <c:crosses val="autoZero"/>
        <c:auto val="1"/>
        <c:lblAlgn val="ctr"/>
        <c:lblOffset val="100"/>
        <c:noMultiLvlLbl val="0"/>
      </c:catAx>
      <c:valAx>
        <c:axId val="84058846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o-RO"/>
          </a:p>
        </c:txPr>
        <c:crossAx val="840586832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o-RO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111-4C9D-BA4A-FFBD471B34A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111-4C9D-BA4A-FFBD471B34AF}"/>
              </c:ext>
            </c:extLst>
          </c:dPt>
          <c:cat>
            <c:strRef>
              <c:f>Sheet1!$A$2:$A$4</c:f>
              <c:strCache>
                <c:ptCount val="3"/>
                <c:pt idx="0">
                  <c:v>Text 1</c:v>
                </c:pt>
                <c:pt idx="1">
                  <c:v>Text2 </c:v>
                </c:pt>
                <c:pt idx="2">
                  <c:v>Text 3 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111-4C9D-BA4A-FFBD471B34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A111-4C9D-BA4A-FFBD471B34A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A111-4C9D-BA4A-FFBD471B34AF}"/>
              </c:ext>
            </c:extLst>
          </c:dPt>
          <c:cat>
            <c:strRef>
              <c:f>Sheet1!$A$2:$A$4</c:f>
              <c:strCache>
                <c:ptCount val="3"/>
                <c:pt idx="0">
                  <c:v>Text 1</c:v>
                </c:pt>
                <c:pt idx="1">
                  <c:v>Text2 </c:v>
                </c:pt>
                <c:pt idx="2">
                  <c:v>Text 3 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111-4C9D-BA4A-FFBD471B34A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A111-4C9D-BA4A-FFBD471B34A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A111-4C9D-BA4A-FFBD471B34AF}"/>
              </c:ext>
            </c:extLst>
          </c:dPt>
          <c:cat>
            <c:strRef>
              <c:f>Sheet1!$A$2:$A$4</c:f>
              <c:strCache>
                <c:ptCount val="3"/>
                <c:pt idx="0">
                  <c:v>Text 1</c:v>
                </c:pt>
                <c:pt idx="1">
                  <c:v>Text2 </c:v>
                </c:pt>
                <c:pt idx="2">
                  <c:v>Text 3 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11-4C9D-BA4A-FFBD471B34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5277616"/>
        <c:axId val="845266736"/>
      </c:barChart>
      <c:catAx>
        <c:axId val="845277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o-RO"/>
          </a:p>
        </c:txPr>
        <c:crossAx val="845266736"/>
        <c:crosses val="autoZero"/>
        <c:auto val="1"/>
        <c:lblAlgn val="ctr"/>
        <c:lblOffset val="100"/>
        <c:noMultiLvlLbl val="0"/>
      </c:catAx>
      <c:valAx>
        <c:axId val="84526673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o-RO"/>
          </a:p>
        </c:txPr>
        <c:crossAx val="845277616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o-RO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B8D37-F2C9-4AA7-9088-A1D556DE4F32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A7DA08-A421-428F-B2A2-13165CAF97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560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DAEFD-F0CA-40B0-91E7-913D9FD56239}" type="datetimeFigureOut">
              <a:rPr lang="ko-KR" altLang="en-US" smtClean="0"/>
              <a:t>2024-10-21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E6118-A8F0-4C13-BF86-10944E626E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433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CE6118-A8F0-4C13-BF86-10944E626E1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2234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>
            <a:extLst>
              <a:ext uri="{FF2B5EF4-FFF2-40B4-BE49-F238E27FC236}">
                <a16:creationId xmlns:a16="http://schemas.microsoft.com/office/drawing/2014/main" id="{1C84A3A4-2462-4388-FB5C-74664C86367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by TOMO</a:t>
            </a:r>
          </a:p>
        </p:txBody>
      </p:sp>
      <p:sp>
        <p:nvSpPr>
          <p:cNvPr id="55299" name="Rectangle 7">
            <a:extLst>
              <a:ext uri="{FF2B5EF4-FFF2-40B4-BE49-F238E27FC236}">
                <a16:creationId xmlns:a16="http://schemas.microsoft.com/office/drawing/2014/main" id="{7CA73554-FCAA-E064-3392-C1160586CA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4BBE29-C895-4244-8CB4-FDE7D445D46F}" type="slidenum">
              <a:rPr kumimoji="0" lang="ro-RO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o-RO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300" name="Rectangle 2">
            <a:extLst>
              <a:ext uri="{FF2B5EF4-FFF2-40B4-BE49-F238E27FC236}">
                <a16:creationId xmlns:a16="http://schemas.microsoft.com/office/drawing/2014/main" id="{B5EA3231-FE72-C437-6E2A-F6A87162B0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1" name="Rectangle 3">
            <a:extLst>
              <a:ext uri="{FF2B5EF4-FFF2-40B4-BE49-F238E27FC236}">
                <a16:creationId xmlns:a16="http://schemas.microsoft.com/office/drawing/2014/main" id="{8E93D1D4-B201-0B75-02EC-AED0728C71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 algn="just" eaLnBrk="1" hangingPunct="1">
              <a:buClr>
                <a:schemeClr val="tx1"/>
              </a:buClr>
              <a:buFont typeface="Wingdings" panose="05000000000000000000" pitchFamily="2" charset="2"/>
              <a:buNone/>
            </a:pPr>
            <a:endParaRPr lang="en-US" altLang="en-US" sz="10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CE6118-A8F0-4C13-BF86-10944E626E1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030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CE6118-A8F0-4C13-BF86-10944E626E1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6111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CE6118-A8F0-4C13-BF86-10944E626E13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9832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CE6118-A8F0-4C13-BF86-10944E626E13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6291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CE6118-A8F0-4C13-BF86-10944E626E13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0413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CE6118-A8F0-4C13-BF86-10944E626E1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7090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CE6118-A8F0-4C13-BF86-10944E626E1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34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1712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CE6118-A8F0-4C13-BF86-10944E626E1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34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9856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C6179DE7-D0F5-4FCE-9D64-2210387C6D0C}"/>
              </a:ext>
            </a:extLst>
          </p:cNvPr>
          <p:cNvSpPr/>
          <p:nvPr userDrawn="1"/>
        </p:nvSpPr>
        <p:spPr>
          <a:xfrm>
            <a:off x="1691680" y="-5100"/>
            <a:ext cx="7286625" cy="4026569"/>
          </a:xfrm>
          <a:custGeom>
            <a:avLst/>
            <a:gdLst>
              <a:gd name="connsiteX0" fmla="*/ 0 w 7296150"/>
              <a:gd name="connsiteY0" fmla="*/ 0 h 4038600"/>
              <a:gd name="connsiteX1" fmla="*/ 523875 w 7296150"/>
              <a:gd name="connsiteY1" fmla="*/ 38100 h 4038600"/>
              <a:gd name="connsiteX2" fmla="*/ 7296150 w 7296150"/>
              <a:gd name="connsiteY2" fmla="*/ 4038600 h 4038600"/>
              <a:gd name="connsiteX3" fmla="*/ 0 w 7296150"/>
              <a:gd name="connsiteY3" fmla="*/ 0 h 4038600"/>
              <a:gd name="connsiteX0" fmla="*/ 0 w 7277100"/>
              <a:gd name="connsiteY0" fmla="*/ 0 h 4000500"/>
              <a:gd name="connsiteX1" fmla="*/ 504825 w 7277100"/>
              <a:gd name="connsiteY1" fmla="*/ 0 h 4000500"/>
              <a:gd name="connsiteX2" fmla="*/ 7277100 w 7277100"/>
              <a:gd name="connsiteY2" fmla="*/ 4000500 h 4000500"/>
              <a:gd name="connsiteX3" fmla="*/ 0 w 7277100"/>
              <a:gd name="connsiteY3" fmla="*/ 0 h 400050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26053"/>
              <a:gd name="connsiteX1" fmla="*/ 514350 w 7286625"/>
              <a:gd name="connsiteY1" fmla="*/ 19050 h 4026053"/>
              <a:gd name="connsiteX2" fmla="*/ 7286625 w 7286625"/>
              <a:gd name="connsiteY2" fmla="*/ 4019550 h 4026053"/>
              <a:gd name="connsiteX3" fmla="*/ 0 w 7286625"/>
              <a:gd name="connsiteY3" fmla="*/ 0 h 4026053"/>
              <a:gd name="connsiteX0" fmla="*/ 0 w 7286625"/>
              <a:gd name="connsiteY0" fmla="*/ 0 h 4029856"/>
              <a:gd name="connsiteX1" fmla="*/ 514350 w 7286625"/>
              <a:gd name="connsiteY1" fmla="*/ 19050 h 4029856"/>
              <a:gd name="connsiteX2" fmla="*/ 7286625 w 7286625"/>
              <a:gd name="connsiteY2" fmla="*/ 4019550 h 4029856"/>
              <a:gd name="connsiteX3" fmla="*/ 0 w 7286625"/>
              <a:gd name="connsiteY3" fmla="*/ 0 h 4029856"/>
              <a:gd name="connsiteX0" fmla="*/ 0 w 7286625"/>
              <a:gd name="connsiteY0" fmla="*/ 0 h 4029856"/>
              <a:gd name="connsiteX1" fmla="*/ 514350 w 7286625"/>
              <a:gd name="connsiteY1" fmla="*/ 19050 h 4029856"/>
              <a:gd name="connsiteX2" fmla="*/ 7286625 w 7286625"/>
              <a:gd name="connsiteY2" fmla="*/ 4019550 h 4029856"/>
              <a:gd name="connsiteX3" fmla="*/ 0 w 7286625"/>
              <a:gd name="connsiteY3" fmla="*/ 0 h 4029856"/>
              <a:gd name="connsiteX0" fmla="*/ 0 w 7286625"/>
              <a:gd name="connsiteY0" fmla="*/ 0 h 4029856"/>
              <a:gd name="connsiteX1" fmla="*/ 514350 w 7286625"/>
              <a:gd name="connsiteY1" fmla="*/ 19050 h 4029856"/>
              <a:gd name="connsiteX2" fmla="*/ 7286625 w 7286625"/>
              <a:gd name="connsiteY2" fmla="*/ 4019550 h 4029856"/>
              <a:gd name="connsiteX3" fmla="*/ 0 w 7286625"/>
              <a:gd name="connsiteY3" fmla="*/ 0 h 4029856"/>
              <a:gd name="connsiteX0" fmla="*/ 0 w 7286625"/>
              <a:gd name="connsiteY0" fmla="*/ 0 h 4029286"/>
              <a:gd name="connsiteX1" fmla="*/ 514350 w 7286625"/>
              <a:gd name="connsiteY1" fmla="*/ 19050 h 4029286"/>
              <a:gd name="connsiteX2" fmla="*/ 7286625 w 7286625"/>
              <a:gd name="connsiteY2" fmla="*/ 4019550 h 4029286"/>
              <a:gd name="connsiteX3" fmla="*/ 0 w 7286625"/>
              <a:gd name="connsiteY3" fmla="*/ 0 h 4029286"/>
              <a:gd name="connsiteX0" fmla="*/ 0 w 7286625"/>
              <a:gd name="connsiteY0" fmla="*/ 0 h 4030399"/>
              <a:gd name="connsiteX1" fmla="*/ 514350 w 7286625"/>
              <a:gd name="connsiteY1" fmla="*/ 19050 h 4030399"/>
              <a:gd name="connsiteX2" fmla="*/ 7286625 w 7286625"/>
              <a:gd name="connsiteY2" fmla="*/ 4019550 h 4030399"/>
              <a:gd name="connsiteX3" fmla="*/ 0 w 7286625"/>
              <a:gd name="connsiteY3" fmla="*/ 0 h 4030399"/>
              <a:gd name="connsiteX0" fmla="*/ 0 w 7286625"/>
              <a:gd name="connsiteY0" fmla="*/ 0 h 4030447"/>
              <a:gd name="connsiteX1" fmla="*/ 514350 w 7286625"/>
              <a:gd name="connsiteY1" fmla="*/ 19050 h 4030447"/>
              <a:gd name="connsiteX2" fmla="*/ 7286625 w 7286625"/>
              <a:gd name="connsiteY2" fmla="*/ 4019550 h 4030447"/>
              <a:gd name="connsiteX3" fmla="*/ 0 w 7286625"/>
              <a:gd name="connsiteY3" fmla="*/ 0 h 4030447"/>
              <a:gd name="connsiteX0" fmla="*/ 0 w 7286625"/>
              <a:gd name="connsiteY0" fmla="*/ 0 h 4030896"/>
              <a:gd name="connsiteX1" fmla="*/ 514350 w 7286625"/>
              <a:gd name="connsiteY1" fmla="*/ 19050 h 4030896"/>
              <a:gd name="connsiteX2" fmla="*/ 7286625 w 7286625"/>
              <a:gd name="connsiteY2" fmla="*/ 4019550 h 4030896"/>
              <a:gd name="connsiteX3" fmla="*/ 0 w 7286625"/>
              <a:gd name="connsiteY3" fmla="*/ 0 h 4030896"/>
              <a:gd name="connsiteX0" fmla="*/ 0 w 7286625"/>
              <a:gd name="connsiteY0" fmla="*/ 0 h 4030896"/>
              <a:gd name="connsiteX1" fmla="*/ 514350 w 7286625"/>
              <a:gd name="connsiteY1" fmla="*/ 9525 h 4030896"/>
              <a:gd name="connsiteX2" fmla="*/ 7286625 w 7286625"/>
              <a:gd name="connsiteY2" fmla="*/ 4019550 h 4030896"/>
              <a:gd name="connsiteX3" fmla="*/ 0 w 7286625"/>
              <a:gd name="connsiteY3" fmla="*/ 0 h 4030896"/>
              <a:gd name="connsiteX0" fmla="*/ 0 w 7286625"/>
              <a:gd name="connsiteY0" fmla="*/ 0 h 4026737"/>
              <a:gd name="connsiteX1" fmla="*/ 514350 w 7286625"/>
              <a:gd name="connsiteY1" fmla="*/ 9525 h 4026737"/>
              <a:gd name="connsiteX2" fmla="*/ 7286625 w 7286625"/>
              <a:gd name="connsiteY2" fmla="*/ 4019550 h 4026737"/>
              <a:gd name="connsiteX3" fmla="*/ 0 w 7286625"/>
              <a:gd name="connsiteY3" fmla="*/ 0 h 4026737"/>
              <a:gd name="connsiteX0" fmla="*/ 0 w 7286625"/>
              <a:gd name="connsiteY0" fmla="*/ 0 h 4026569"/>
              <a:gd name="connsiteX1" fmla="*/ 514350 w 7286625"/>
              <a:gd name="connsiteY1" fmla="*/ 9525 h 4026569"/>
              <a:gd name="connsiteX2" fmla="*/ 7286625 w 7286625"/>
              <a:gd name="connsiteY2" fmla="*/ 4019550 h 4026569"/>
              <a:gd name="connsiteX3" fmla="*/ 0 w 7286625"/>
              <a:gd name="connsiteY3" fmla="*/ 0 h 4026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6625" h="4026569">
                <a:moveTo>
                  <a:pt x="0" y="0"/>
                </a:moveTo>
                <a:lnTo>
                  <a:pt x="514350" y="9525"/>
                </a:lnTo>
                <a:cubicBezTo>
                  <a:pt x="685800" y="1990725"/>
                  <a:pt x="2171700" y="3810000"/>
                  <a:pt x="7286625" y="4019550"/>
                </a:cubicBezTo>
                <a:cubicBezTo>
                  <a:pt x="2543175" y="4156075"/>
                  <a:pt x="304800" y="2282825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67692" y="3003798"/>
            <a:ext cx="3240212" cy="115212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67544" y="4155926"/>
            <a:ext cx="3240212" cy="504056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400" b="1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</a:t>
            </a:r>
          </a:p>
          <a:p>
            <a:pPr lvl="0"/>
            <a:r>
              <a:rPr lang="en-US" altLang="ko-KR" dirty="0"/>
              <a:t>OF YOUR PRESENTATION HERE</a:t>
            </a:r>
            <a:endParaRPr lang="ko-KR" altLang="en-US" dirty="0"/>
          </a:p>
        </p:txBody>
      </p:sp>
      <p:sp>
        <p:nvSpPr>
          <p:cNvPr id="2" name="자유형: 도형 1">
            <a:extLst>
              <a:ext uri="{FF2B5EF4-FFF2-40B4-BE49-F238E27FC236}">
                <a16:creationId xmlns:a16="http://schemas.microsoft.com/office/drawing/2014/main" id="{96FFB94C-B84A-46A3-BF10-6C511C2C85D4}"/>
              </a:ext>
            </a:extLst>
          </p:cNvPr>
          <p:cNvSpPr/>
          <p:nvPr userDrawn="1"/>
        </p:nvSpPr>
        <p:spPr>
          <a:xfrm>
            <a:off x="1828799" y="-5100"/>
            <a:ext cx="7286625" cy="4010593"/>
          </a:xfrm>
          <a:custGeom>
            <a:avLst/>
            <a:gdLst>
              <a:gd name="connsiteX0" fmla="*/ 0 w 7296150"/>
              <a:gd name="connsiteY0" fmla="*/ 0 h 4038600"/>
              <a:gd name="connsiteX1" fmla="*/ 523875 w 7296150"/>
              <a:gd name="connsiteY1" fmla="*/ 38100 h 4038600"/>
              <a:gd name="connsiteX2" fmla="*/ 7296150 w 7296150"/>
              <a:gd name="connsiteY2" fmla="*/ 4038600 h 4038600"/>
              <a:gd name="connsiteX3" fmla="*/ 0 w 7296150"/>
              <a:gd name="connsiteY3" fmla="*/ 0 h 4038600"/>
              <a:gd name="connsiteX0" fmla="*/ 0 w 7277100"/>
              <a:gd name="connsiteY0" fmla="*/ 0 h 4000500"/>
              <a:gd name="connsiteX1" fmla="*/ 504825 w 7277100"/>
              <a:gd name="connsiteY1" fmla="*/ 0 h 4000500"/>
              <a:gd name="connsiteX2" fmla="*/ 7277100 w 7277100"/>
              <a:gd name="connsiteY2" fmla="*/ 4000500 h 4000500"/>
              <a:gd name="connsiteX3" fmla="*/ 0 w 7277100"/>
              <a:gd name="connsiteY3" fmla="*/ 0 h 400050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19550"/>
              <a:gd name="connsiteX1" fmla="*/ 514350 w 7286625"/>
              <a:gd name="connsiteY1" fmla="*/ 19050 h 4019550"/>
              <a:gd name="connsiteX2" fmla="*/ 7286625 w 7286625"/>
              <a:gd name="connsiteY2" fmla="*/ 4019550 h 4019550"/>
              <a:gd name="connsiteX3" fmla="*/ 0 w 7286625"/>
              <a:gd name="connsiteY3" fmla="*/ 0 h 4019550"/>
              <a:gd name="connsiteX0" fmla="*/ 0 w 7286625"/>
              <a:gd name="connsiteY0" fmla="*/ 0 h 4026053"/>
              <a:gd name="connsiteX1" fmla="*/ 514350 w 7286625"/>
              <a:gd name="connsiteY1" fmla="*/ 19050 h 4026053"/>
              <a:gd name="connsiteX2" fmla="*/ 7286625 w 7286625"/>
              <a:gd name="connsiteY2" fmla="*/ 4019550 h 4026053"/>
              <a:gd name="connsiteX3" fmla="*/ 0 w 7286625"/>
              <a:gd name="connsiteY3" fmla="*/ 0 h 4026053"/>
              <a:gd name="connsiteX0" fmla="*/ 0 w 7286625"/>
              <a:gd name="connsiteY0" fmla="*/ 0 h 4029856"/>
              <a:gd name="connsiteX1" fmla="*/ 514350 w 7286625"/>
              <a:gd name="connsiteY1" fmla="*/ 19050 h 4029856"/>
              <a:gd name="connsiteX2" fmla="*/ 7286625 w 7286625"/>
              <a:gd name="connsiteY2" fmla="*/ 4019550 h 4029856"/>
              <a:gd name="connsiteX3" fmla="*/ 0 w 7286625"/>
              <a:gd name="connsiteY3" fmla="*/ 0 h 4029856"/>
              <a:gd name="connsiteX0" fmla="*/ 0 w 7286625"/>
              <a:gd name="connsiteY0" fmla="*/ 0 h 4029856"/>
              <a:gd name="connsiteX1" fmla="*/ 514350 w 7286625"/>
              <a:gd name="connsiteY1" fmla="*/ 19050 h 4029856"/>
              <a:gd name="connsiteX2" fmla="*/ 7286625 w 7286625"/>
              <a:gd name="connsiteY2" fmla="*/ 4019550 h 4029856"/>
              <a:gd name="connsiteX3" fmla="*/ 0 w 7286625"/>
              <a:gd name="connsiteY3" fmla="*/ 0 h 4029856"/>
              <a:gd name="connsiteX0" fmla="*/ 0 w 7286625"/>
              <a:gd name="connsiteY0" fmla="*/ 0 h 4029856"/>
              <a:gd name="connsiteX1" fmla="*/ 514350 w 7286625"/>
              <a:gd name="connsiteY1" fmla="*/ 19050 h 4029856"/>
              <a:gd name="connsiteX2" fmla="*/ 7286625 w 7286625"/>
              <a:gd name="connsiteY2" fmla="*/ 4019550 h 4029856"/>
              <a:gd name="connsiteX3" fmla="*/ 0 w 7286625"/>
              <a:gd name="connsiteY3" fmla="*/ 0 h 4029856"/>
              <a:gd name="connsiteX0" fmla="*/ 0 w 7286625"/>
              <a:gd name="connsiteY0" fmla="*/ 0 h 4029286"/>
              <a:gd name="connsiteX1" fmla="*/ 514350 w 7286625"/>
              <a:gd name="connsiteY1" fmla="*/ 19050 h 4029286"/>
              <a:gd name="connsiteX2" fmla="*/ 7286625 w 7286625"/>
              <a:gd name="connsiteY2" fmla="*/ 4019550 h 4029286"/>
              <a:gd name="connsiteX3" fmla="*/ 0 w 7286625"/>
              <a:gd name="connsiteY3" fmla="*/ 0 h 4029286"/>
              <a:gd name="connsiteX0" fmla="*/ 0 w 7286625"/>
              <a:gd name="connsiteY0" fmla="*/ 0 h 4030399"/>
              <a:gd name="connsiteX1" fmla="*/ 514350 w 7286625"/>
              <a:gd name="connsiteY1" fmla="*/ 19050 h 4030399"/>
              <a:gd name="connsiteX2" fmla="*/ 7286625 w 7286625"/>
              <a:gd name="connsiteY2" fmla="*/ 4019550 h 4030399"/>
              <a:gd name="connsiteX3" fmla="*/ 0 w 7286625"/>
              <a:gd name="connsiteY3" fmla="*/ 0 h 4030399"/>
              <a:gd name="connsiteX0" fmla="*/ 0 w 7286625"/>
              <a:gd name="connsiteY0" fmla="*/ 0 h 4030447"/>
              <a:gd name="connsiteX1" fmla="*/ 514350 w 7286625"/>
              <a:gd name="connsiteY1" fmla="*/ 19050 h 4030447"/>
              <a:gd name="connsiteX2" fmla="*/ 7286625 w 7286625"/>
              <a:gd name="connsiteY2" fmla="*/ 4019550 h 4030447"/>
              <a:gd name="connsiteX3" fmla="*/ 0 w 7286625"/>
              <a:gd name="connsiteY3" fmla="*/ 0 h 4030447"/>
              <a:gd name="connsiteX0" fmla="*/ 0 w 7286625"/>
              <a:gd name="connsiteY0" fmla="*/ 0 h 4030896"/>
              <a:gd name="connsiteX1" fmla="*/ 514350 w 7286625"/>
              <a:gd name="connsiteY1" fmla="*/ 19050 h 4030896"/>
              <a:gd name="connsiteX2" fmla="*/ 7286625 w 7286625"/>
              <a:gd name="connsiteY2" fmla="*/ 4019550 h 4030896"/>
              <a:gd name="connsiteX3" fmla="*/ 0 w 7286625"/>
              <a:gd name="connsiteY3" fmla="*/ 0 h 4030896"/>
              <a:gd name="connsiteX0" fmla="*/ 0 w 7286625"/>
              <a:gd name="connsiteY0" fmla="*/ 0 h 4030896"/>
              <a:gd name="connsiteX1" fmla="*/ 514350 w 7286625"/>
              <a:gd name="connsiteY1" fmla="*/ 9525 h 4030896"/>
              <a:gd name="connsiteX2" fmla="*/ 7286625 w 7286625"/>
              <a:gd name="connsiteY2" fmla="*/ 4019550 h 4030896"/>
              <a:gd name="connsiteX3" fmla="*/ 0 w 7286625"/>
              <a:gd name="connsiteY3" fmla="*/ 0 h 4030896"/>
              <a:gd name="connsiteX0" fmla="*/ 0 w 7286625"/>
              <a:gd name="connsiteY0" fmla="*/ 0 h 4026737"/>
              <a:gd name="connsiteX1" fmla="*/ 514350 w 7286625"/>
              <a:gd name="connsiteY1" fmla="*/ 9525 h 4026737"/>
              <a:gd name="connsiteX2" fmla="*/ 7286625 w 7286625"/>
              <a:gd name="connsiteY2" fmla="*/ 4019550 h 4026737"/>
              <a:gd name="connsiteX3" fmla="*/ 0 w 7286625"/>
              <a:gd name="connsiteY3" fmla="*/ 0 h 4026737"/>
              <a:gd name="connsiteX0" fmla="*/ 0 w 7286625"/>
              <a:gd name="connsiteY0" fmla="*/ 0 h 4026569"/>
              <a:gd name="connsiteX1" fmla="*/ 514350 w 7286625"/>
              <a:gd name="connsiteY1" fmla="*/ 9525 h 4026569"/>
              <a:gd name="connsiteX2" fmla="*/ 7286625 w 7286625"/>
              <a:gd name="connsiteY2" fmla="*/ 4019550 h 4026569"/>
              <a:gd name="connsiteX3" fmla="*/ 0 w 7286625"/>
              <a:gd name="connsiteY3" fmla="*/ 0 h 4026569"/>
              <a:gd name="connsiteX0" fmla="*/ 0 w 7286625"/>
              <a:gd name="connsiteY0" fmla="*/ 0 h 4007586"/>
              <a:gd name="connsiteX1" fmla="*/ 514350 w 7286625"/>
              <a:gd name="connsiteY1" fmla="*/ 9525 h 4007586"/>
              <a:gd name="connsiteX2" fmla="*/ 7286625 w 7286625"/>
              <a:gd name="connsiteY2" fmla="*/ 4000500 h 4007586"/>
              <a:gd name="connsiteX3" fmla="*/ 0 w 7286625"/>
              <a:gd name="connsiteY3" fmla="*/ 0 h 4007586"/>
              <a:gd name="connsiteX0" fmla="*/ 0 w 7286625"/>
              <a:gd name="connsiteY0" fmla="*/ 0 h 4011694"/>
              <a:gd name="connsiteX1" fmla="*/ 514350 w 7286625"/>
              <a:gd name="connsiteY1" fmla="*/ 9525 h 4011694"/>
              <a:gd name="connsiteX2" fmla="*/ 7286625 w 7286625"/>
              <a:gd name="connsiteY2" fmla="*/ 4000500 h 4011694"/>
              <a:gd name="connsiteX3" fmla="*/ 0 w 7286625"/>
              <a:gd name="connsiteY3" fmla="*/ 0 h 4011694"/>
              <a:gd name="connsiteX0" fmla="*/ 0 w 7286625"/>
              <a:gd name="connsiteY0" fmla="*/ 0 h 4010593"/>
              <a:gd name="connsiteX1" fmla="*/ 514350 w 7286625"/>
              <a:gd name="connsiteY1" fmla="*/ 9525 h 4010593"/>
              <a:gd name="connsiteX2" fmla="*/ 7286625 w 7286625"/>
              <a:gd name="connsiteY2" fmla="*/ 4000500 h 4010593"/>
              <a:gd name="connsiteX3" fmla="*/ 0 w 7286625"/>
              <a:gd name="connsiteY3" fmla="*/ 0 h 401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6625" h="4010593">
                <a:moveTo>
                  <a:pt x="0" y="0"/>
                </a:moveTo>
                <a:lnTo>
                  <a:pt x="514350" y="9525"/>
                </a:lnTo>
                <a:cubicBezTo>
                  <a:pt x="685800" y="1990725"/>
                  <a:pt x="2171700" y="3790950"/>
                  <a:pt x="7286625" y="4000500"/>
                </a:cubicBezTo>
                <a:cubicBezTo>
                  <a:pt x="2562225" y="4165600"/>
                  <a:pt x="304800" y="228282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D7620DE0-0A98-4621-A31C-3F83C507D1C1}"/>
              </a:ext>
            </a:extLst>
          </p:cNvPr>
          <p:cNvSpPr/>
          <p:nvPr userDrawn="1"/>
        </p:nvSpPr>
        <p:spPr>
          <a:xfrm>
            <a:off x="1717249" y="349877"/>
            <a:ext cx="7241060" cy="3745325"/>
          </a:xfrm>
          <a:custGeom>
            <a:avLst/>
            <a:gdLst>
              <a:gd name="connsiteX0" fmla="*/ 0 w 7239000"/>
              <a:gd name="connsiteY0" fmla="*/ 0 h 3733800"/>
              <a:gd name="connsiteX1" fmla="*/ 2047875 w 7239000"/>
              <a:gd name="connsiteY1" fmla="*/ 3486150 h 3733800"/>
              <a:gd name="connsiteX2" fmla="*/ 7239000 w 7239000"/>
              <a:gd name="connsiteY2" fmla="*/ 3733800 h 3733800"/>
              <a:gd name="connsiteX3" fmla="*/ 0 w 7239000"/>
              <a:gd name="connsiteY3" fmla="*/ 0 h 3733800"/>
              <a:gd name="connsiteX0" fmla="*/ 0 w 7239000"/>
              <a:gd name="connsiteY0" fmla="*/ 0 h 3733800"/>
              <a:gd name="connsiteX1" fmla="*/ 2047875 w 7239000"/>
              <a:gd name="connsiteY1" fmla="*/ 3486150 h 3733800"/>
              <a:gd name="connsiteX2" fmla="*/ 7239000 w 7239000"/>
              <a:gd name="connsiteY2" fmla="*/ 3733800 h 3733800"/>
              <a:gd name="connsiteX3" fmla="*/ 0 w 7239000"/>
              <a:gd name="connsiteY3" fmla="*/ 0 h 3733800"/>
              <a:gd name="connsiteX0" fmla="*/ 0 w 7239000"/>
              <a:gd name="connsiteY0" fmla="*/ 0 h 3917737"/>
              <a:gd name="connsiteX1" fmla="*/ 2047875 w 7239000"/>
              <a:gd name="connsiteY1" fmla="*/ 3486150 h 3917737"/>
              <a:gd name="connsiteX2" fmla="*/ 7239000 w 7239000"/>
              <a:gd name="connsiteY2" fmla="*/ 3733800 h 3917737"/>
              <a:gd name="connsiteX3" fmla="*/ 0 w 7239000"/>
              <a:gd name="connsiteY3" fmla="*/ 0 h 3917737"/>
              <a:gd name="connsiteX0" fmla="*/ 0 w 7239000"/>
              <a:gd name="connsiteY0" fmla="*/ 0 h 3917737"/>
              <a:gd name="connsiteX1" fmla="*/ 2047875 w 7239000"/>
              <a:gd name="connsiteY1" fmla="*/ 3486150 h 3917737"/>
              <a:gd name="connsiteX2" fmla="*/ 7239000 w 7239000"/>
              <a:gd name="connsiteY2" fmla="*/ 3733800 h 3917737"/>
              <a:gd name="connsiteX3" fmla="*/ 0 w 7239000"/>
              <a:gd name="connsiteY3" fmla="*/ 0 h 3917737"/>
              <a:gd name="connsiteX0" fmla="*/ 0 w 7239000"/>
              <a:gd name="connsiteY0" fmla="*/ 0 h 3733800"/>
              <a:gd name="connsiteX1" fmla="*/ 7239000 w 7239000"/>
              <a:gd name="connsiteY1" fmla="*/ 3733800 h 3733800"/>
              <a:gd name="connsiteX2" fmla="*/ 0 w 7239000"/>
              <a:gd name="connsiteY2" fmla="*/ 0 h 3733800"/>
              <a:gd name="connsiteX0" fmla="*/ 0 w 7239000"/>
              <a:gd name="connsiteY0" fmla="*/ 0 h 3733800"/>
              <a:gd name="connsiteX1" fmla="*/ 7239000 w 7239000"/>
              <a:gd name="connsiteY1" fmla="*/ 3733800 h 3733800"/>
              <a:gd name="connsiteX2" fmla="*/ 0 w 7239000"/>
              <a:gd name="connsiteY2" fmla="*/ 0 h 3733800"/>
              <a:gd name="connsiteX0" fmla="*/ 0 w 7239000"/>
              <a:gd name="connsiteY0" fmla="*/ 0 h 3733800"/>
              <a:gd name="connsiteX1" fmla="*/ 7239000 w 7239000"/>
              <a:gd name="connsiteY1" fmla="*/ 3733800 h 3733800"/>
              <a:gd name="connsiteX2" fmla="*/ 0 w 7239000"/>
              <a:gd name="connsiteY2" fmla="*/ 0 h 3733800"/>
              <a:gd name="connsiteX0" fmla="*/ 0 w 7239000"/>
              <a:gd name="connsiteY0" fmla="*/ 0 h 3733800"/>
              <a:gd name="connsiteX1" fmla="*/ 7239000 w 7239000"/>
              <a:gd name="connsiteY1" fmla="*/ 3733800 h 3733800"/>
              <a:gd name="connsiteX2" fmla="*/ 0 w 7239000"/>
              <a:gd name="connsiteY2" fmla="*/ 0 h 3733800"/>
              <a:gd name="connsiteX0" fmla="*/ 0 w 7239000"/>
              <a:gd name="connsiteY0" fmla="*/ 0 h 3739418"/>
              <a:gd name="connsiteX1" fmla="*/ 7239000 w 7239000"/>
              <a:gd name="connsiteY1" fmla="*/ 3733800 h 3739418"/>
              <a:gd name="connsiteX2" fmla="*/ 0 w 7239000"/>
              <a:gd name="connsiteY2" fmla="*/ 0 h 3739418"/>
              <a:gd name="connsiteX0" fmla="*/ 0 w 7239000"/>
              <a:gd name="connsiteY0" fmla="*/ 0 h 3741985"/>
              <a:gd name="connsiteX1" fmla="*/ 7239000 w 7239000"/>
              <a:gd name="connsiteY1" fmla="*/ 3733800 h 3741985"/>
              <a:gd name="connsiteX2" fmla="*/ 0 w 7239000"/>
              <a:gd name="connsiteY2" fmla="*/ 0 h 3741985"/>
              <a:gd name="connsiteX0" fmla="*/ 0 w 7239000"/>
              <a:gd name="connsiteY0" fmla="*/ 0 h 3744767"/>
              <a:gd name="connsiteX1" fmla="*/ 7239000 w 7239000"/>
              <a:gd name="connsiteY1" fmla="*/ 3733800 h 3744767"/>
              <a:gd name="connsiteX2" fmla="*/ 0 w 7239000"/>
              <a:gd name="connsiteY2" fmla="*/ 0 h 3744767"/>
              <a:gd name="connsiteX0" fmla="*/ 0 w 7172325"/>
              <a:gd name="connsiteY0" fmla="*/ 0 h 3716342"/>
              <a:gd name="connsiteX1" fmla="*/ 7172325 w 7172325"/>
              <a:gd name="connsiteY1" fmla="*/ 3705225 h 3716342"/>
              <a:gd name="connsiteX2" fmla="*/ 0 w 7172325"/>
              <a:gd name="connsiteY2" fmla="*/ 0 h 3716342"/>
              <a:gd name="connsiteX0" fmla="*/ 0 w 7172325"/>
              <a:gd name="connsiteY0" fmla="*/ 0 h 3716342"/>
              <a:gd name="connsiteX1" fmla="*/ 7172325 w 7172325"/>
              <a:gd name="connsiteY1" fmla="*/ 3705225 h 3716342"/>
              <a:gd name="connsiteX2" fmla="*/ 0 w 7172325"/>
              <a:gd name="connsiteY2" fmla="*/ 0 h 3716342"/>
              <a:gd name="connsiteX0" fmla="*/ 0 w 7172325"/>
              <a:gd name="connsiteY0" fmla="*/ 0 h 3716342"/>
              <a:gd name="connsiteX1" fmla="*/ 7172325 w 7172325"/>
              <a:gd name="connsiteY1" fmla="*/ 3705225 h 3716342"/>
              <a:gd name="connsiteX2" fmla="*/ 0 w 7172325"/>
              <a:gd name="connsiteY2" fmla="*/ 0 h 3716342"/>
              <a:gd name="connsiteX0" fmla="*/ 0 w 7172325"/>
              <a:gd name="connsiteY0" fmla="*/ 0 h 3995335"/>
              <a:gd name="connsiteX1" fmla="*/ 7172325 w 7172325"/>
              <a:gd name="connsiteY1" fmla="*/ 3705225 h 3995335"/>
              <a:gd name="connsiteX2" fmla="*/ 0 w 7172325"/>
              <a:gd name="connsiteY2" fmla="*/ 0 h 3995335"/>
              <a:gd name="connsiteX0" fmla="*/ 0 w 7172325"/>
              <a:gd name="connsiteY0" fmla="*/ 0 h 3995335"/>
              <a:gd name="connsiteX1" fmla="*/ 7172325 w 7172325"/>
              <a:gd name="connsiteY1" fmla="*/ 3705225 h 3995335"/>
              <a:gd name="connsiteX2" fmla="*/ 0 w 7172325"/>
              <a:gd name="connsiteY2" fmla="*/ 0 h 3995335"/>
              <a:gd name="connsiteX0" fmla="*/ 0 w 7172325"/>
              <a:gd name="connsiteY0" fmla="*/ 0 h 3927313"/>
              <a:gd name="connsiteX1" fmla="*/ 7172325 w 7172325"/>
              <a:gd name="connsiteY1" fmla="*/ 3705225 h 3927313"/>
              <a:gd name="connsiteX2" fmla="*/ 0 w 7172325"/>
              <a:gd name="connsiteY2" fmla="*/ 0 h 3927313"/>
              <a:gd name="connsiteX0" fmla="*/ 0 w 7172325"/>
              <a:gd name="connsiteY0" fmla="*/ 0 h 3705225"/>
              <a:gd name="connsiteX1" fmla="*/ 7172325 w 7172325"/>
              <a:gd name="connsiteY1" fmla="*/ 3705225 h 3705225"/>
              <a:gd name="connsiteX2" fmla="*/ 0 w 7172325"/>
              <a:gd name="connsiteY2" fmla="*/ 0 h 3705225"/>
              <a:gd name="connsiteX0" fmla="*/ 0 w 7172325"/>
              <a:gd name="connsiteY0" fmla="*/ 0 h 3975065"/>
              <a:gd name="connsiteX1" fmla="*/ 7172325 w 7172325"/>
              <a:gd name="connsiteY1" fmla="*/ 3705225 h 3975065"/>
              <a:gd name="connsiteX2" fmla="*/ 0 w 7172325"/>
              <a:gd name="connsiteY2" fmla="*/ 0 h 3975065"/>
              <a:gd name="connsiteX0" fmla="*/ 2763 w 7175088"/>
              <a:gd name="connsiteY0" fmla="*/ 0 h 3909670"/>
              <a:gd name="connsiteX1" fmla="*/ 7175088 w 7175088"/>
              <a:gd name="connsiteY1" fmla="*/ 3705225 h 3909670"/>
              <a:gd name="connsiteX2" fmla="*/ 2763 w 7175088"/>
              <a:gd name="connsiteY2" fmla="*/ 0 h 3909670"/>
              <a:gd name="connsiteX0" fmla="*/ 2763 w 7175088"/>
              <a:gd name="connsiteY0" fmla="*/ 0 h 3909670"/>
              <a:gd name="connsiteX1" fmla="*/ 7175088 w 7175088"/>
              <a:gd name="connsiteY1" fmla="*/ 3705225 h 3909670"/>
              <a:gd name="connsiteX2" fmla="*/ 2763 w 7175088"/>
              <a:gd name="connsiteY2" fmla="*/ 0 h 3909670"/>
              <a:gd name="connsiteX0" fmla="*/ 2763 w 7175088"/>
              <a:gd name="connsiteY0" fmla="*/ 0 h 3909670"/>
              <a:gd name="connsiteX1" fmla="*/ 7175088 w 7175088"/>
              <a:gd name="connsiteY1" fmla="*/ 3705225 h 3909670"/>
              <a:gd name="connsiteX2" fmla="*/ 2763 w 7175088"/>
              <a:gd name="connsiteY2" fmla="*/ 0 h 3909670"/>
              <a:gd name="connsiteX0" fmla="*/ 2763 w 7175088"/>
              <a:gd name="connsiteY0" fmla="*/ 0 h 3909670"/>
              <a:gd name="connsiteX1" fmla="*/ 7175088 w 7175088"/>
              <a:gd name="connsiteY1" fmla="*/ 3705225 h 3909670"/>
              <a:gd name="connsiteX2" fmla="*/ 2763 w 7175088"/>
              <a:gd name="connsiteY2" fmla="*/ 0 h 3909670"/>
              <a:gd name="connsiteX0" fmla="*/ 2763 w 7175088"/>
              <a:gd name="connsiteY0" fmla="*/ 0 h 3909670"/>
              <a:gd name="connsiteX1" fmla="*/ 7175088 w 7175088"/>
              <a:gd name="connsiteY1" fmla="*/ 3705225 h 3909670"/>
              <a:gd name="connsiteX2" fmla="*/ 2763 w 7175088"/>
              <a:gd name="connsiteY2" fmla="*/ 0 h 3909670"/>
              <a:gd name="connsiteX0" fmla="*/ 2763 w 7175088"/>
              <a:gd name="connsiteY0" fmla="*/ 0 h 3909670"/>
              <a:gd name="connsiteX1" fmla="*/ 7175088 w 7175088"/>
              <a:gd name="connsiteY1" fmla="*/ 3705225 h 3909670"/>
              <a:gd name="connsiteX2" fmla="*/ 2763 w 7175088"/>
              <a:gd name="connsiteY2" fmla="*/ 0 h 3909670"/>
              <a:gd name="connsiteX0" fmla="*/ 0 w 7172325"/>
              <a:gd name="connsiteY0" fmla="*/ 0 h 3892257"/>
              <a:gd name="connsiteX1" fmla="*/ 7172325 w 7172325"/>
              <a:gd name="connsiteY1" fmla="*/ 3705225 h 3892257"/>
              <a:gd name="connsiteX2" fmla="*/ 0 w 7172325"/>
              <a:gd name="connsiteY2" fmla="*/ 0 h 3892257"/>
              <a:gd name="connsiteX0" fmla="*/ 0 w 7172325"/>
              <a:gd name="connsiteY0" fmla="*/ 0 h 3713751"/>
              <a:gd name="connsiteX1" fmla="*/ 7172325 w 7172325"/>
              <a:gd name="connsiteY1" fmla="*/ 3705225 h 3713751"/>
              <a:gd name="connsiteX2" fmla="*/ 0 w 7172325"/>
              <a:gd name="connsiteY2" fmla="*/ 0 h 3713751"/>
              <a:gd name="connsiteX0" fmla="*/ 0 w 7172325"/>
              <a:gd name="connsiteY0" fmla="*/ 0 h 3719098"/>
              <a:gd name="connsiteX1" fmla="*/ 7172325 w 7172325"/>
              <a:gd name="connsiteY1" fmla="*/ 3705225 h 3719098"/>
              <a:gd name="connsiteX2" fmla="*/ 0 w 7172325"/>
              <a:gd name="connsiteY2" fmla="*/ 0 h 3719098"/>
              <a:gd name="connsiteX0" fmla="*/ 0 w 7172325"/>
              <a:gd name="connsiteY0" fmla="*/ 0 h 3718478"/>
              <a:gd name="connsiteX1" fmla="*/ 7172325 w 7172325"/>
              <a:gd name="connsiteY1" fmla="*/ 3705225 h 3718478"/>
              <a:gd name="connsiteX2" fmla="*/ 0 w 7172325"/>
              <a:gd name="connsiteY2" fmla="*/ 0 h 3718478"/>
              <a:gd name="connsiteX0" fmla="*/ 0 w 7172325"/>
              <a:gd name="connsiteY0" fmla="*/ 0 h 3718478"/>
              <a:gd name="connsiteX1" fmla="*/ 7172325 w 7172325"/>
              <a:gd name="connsiteY1" fmla="*/ 3705225 h 3718478"/>
              <a:gd name="connsiteX2" fmla="*/ 0 w 7172325"/>
              <a:gd name="connsiteY2" fmla="*/ 0 h 3718478"/>
              <a:gd name="connsiteX0" fmla="*/ 0 w 7172325"/>
              <a:gd name="connsiteY0" fmla="*/ 0 h 3718478"/>
              <a:gd name="connsiteX1" fmla="*/ 7172325 w 7172325"/>
              <a:gd name="connsiteY1" fmla="*/ 3705225 h 3718478"/>
              <a:gd name="connsiteX2" fmla="*/ 0 w 7172325"/>
              <a:gd name="connsiteY2" fmla="*/ 0 h 3718478"/>
              <a:gd name="connsiteX0" fmla="*/ 0 w 7172325"/>
              <a:gd name="connsiteY0" fmla="*/ 0 h 3728733"/>
              <a:gd name="connsiteX1" fmla="*/ 7172325 w 7172325"/>
              <a:gd name="connsiteY1" fmla="*/ 3705225 h 3728733"/>
              <a:gd name="connsiteX2" fmla="*/ 0 w 7172325"/>
              <a:gd name="connsiteY2" fmla="*/ 0 h 3728733"/>
              <a:gd name="connsiteX0" fmla="*/ 0 w 7172325"/>
              <a:gd name="connsiteY0" fmla="*/ 0 h 3722357"/>
              <a:gd name="connsiteX1" fmla="*/ 7172325 w 7172325"/>
              <a:gd name="connsiteY1" fmla="*/ 3705225 h 3722357"/>
              <a:gd name="connsiteX2" fmla="*/ 0 w 7172325"/>
              <a:gd name="connsiteY2" fmla="*/ 0 h 3722357"/>
              <a:gd name="connsiteX0" fmla="*/ 0 w 7162598"/>
              <a:gd name="connsiteY0" fmla="*/ 0 h 3722357"/>
              <a:gd name="connsiteX1" fmla="*/ 7162598 w 7162598"/>
              <a:gd name="connsiteY1" fmla="*/ 3705225 h 3722357"/>
              <a:gd name="connsiteX2" fmla="*/ 0 w 7162598"/>
              <a:gd name="connsiteY2" fmla="*/ 0 h 3722357"/>
              <a:gd name="connsiteX0" fmla="*/ 0 w 7162598"/>
              <a:gd name="connsiteY0" fmla="*/ 0 h 3718466"/>
              <a:gd name="connsiteX1" fmla="*/ 7162598 w 7162598"/>
              <a:gd name="connsiteY1" fmla="*/ 3705225 h 3718466"/>
              <a:gd name="connsiteX2" fmla="*/ 0 w 7162598"/>
              <a:gd name="connsiteY2" fmla="*/ 0 h 3718466"/>
              <a:gd name="connsiteX0" fmla="*/ 0 w 7162598"/>
              <a:gd name="connsiteY0" fmla="*/ 0 h 3718466"/>
              <a:gd name="connsiteX1" fmla="*/ 7162598 w 7162598"/>
              <a:gd name="connsiteY1" fmla="*/ 3705225 h 3718466"/>
              <a:gd name="connsiteX2" fmla="*/ 0 w 7162598"/>
              <a:gd name="connsiteY2" fmla="*/ 0 h 3718466"/>
              <a:gd name="connsiteX0" fmla="*/ 0 w 7162598"/>
              <a:gd name="connsiteY0" fmla="*/ 0 h 3718466"/>
              <a:gd name="connsiteX1" fmla="*/ 7162598 w 7162598"/>
              <a:gd name="connsiteY1" fmla="*/ 3705225 h 3718466"/>
              <a:gd name="connsiteX2" fmla="*/ 0 w 7162598"/>
              <a:gd name="connsiteY2" fmla="*/ 0 h 3718466"/>
              <a:gd name="connsiteX0" fmla="*/ 0 w 7162598"/>
              <a:gd name="connsiteY0" fmla="*/ 0 h 3738182"/>
              <a:gd name="connsiteX1" fmla="*/ 7162598 w 7162598"/>
              <a:gd name="connsiteY1" fmla="*/ 3705225 h 3738182"/>
              <a:gd name="connsiteX2" fmla="*/ 0 w 7162598"/>
              <a:gd name="connsiteY2" fmla="*/ 0 h 3738182"/>
              <a:gd name="connsiteX0" fmla="*/ 0 w 7162598"/>
              <a:gd name="connsiteY0" fmla="*/ 0 h 3738182"/>
              <a:gd name="connsiteX1" fmla="*/ 7162598 w 7162598"/>
              <a:gd name="connsiteY1" fmla="*/ 3705225 h 3738182"/>
              <a:gd name="connsiteX2" fmla="*/ 0 w 7162598"/>
              <a:gd name="connsiteY2" fmla="*/ 0 h 3738182"/>
              <a:gd name="connsiteX0" fmla="*/ 0 w 7162598"/>
              <a:gd name="connsiteY0" fmla="*/ 0 h 3738182"/>
              <a:gd name="connsiteX1" fmla="*/ 7162598 w 7162598"/>
              <a:gd name="connsiteY1" fmla="*/ 3705225 h 3738182"/>
              <a:gd name="connsiteX2" fmla="*/ 0 w 7162598"/>
              <a:gd name="connsiteY2" fmla="*/ 0 h 3738182"/>
              <a:gd name="connsiteX0" fmla="*/ 0 w 7162598"/>
              <a:gd name="connsiteY0" fmla="*/ 0 h 3738182"/>
              <a:gd name="connsiteX1" fmla="*/ 7162598 w 7162598"/>
              <a:gd name="connsiteY1" fmla="*/ 3705225 h 3738182"/>
              <a:gd name="connsiteX2" fmla="*/ 0 w 7162598"/>
              <a:gd name="connsiteY2" fmla="*/ 0 h 3738182"/>
              <a:gd name="connsiteX0" fmla="*/ 0 w 7162598"/>
              <a:gd name="connsiteY0" fmla="*/ 0 h 3736839"/>
              <a:gd name="connsiteX1" fmla="*/ 7162598 w 7162598"/>
              <a:gd name="connsiteY1" fmla="*/ 3705225 h 3736839"/>
              <a:gd name="connsiteX2" fmla="*/ 0 w 7162598"/>
              <a:gd name="connsiteY2" fmla="*/ 0 h 3736839"/>
              <a:gd name="connsiteX0" fmla="*/ 0 w 7162598"/>
              <a:gd name="connsiteY0" fmla="*/ 0 h 3736839"/>
              <a:gd name="connsiteX1" fmla="*/ 7162598 w 7162598"/>
              <a:gd name="connsiteY1" fmla="*/ 3705225 h 3736839"/>
              <a:gd name="connsiteX2" fmla="*/ 0 w 7162598"/>
              <a:gd name="connsiteY2" fmla="*/ 0 h 3736839"/>
              <a:gd name="connsiteX0" fmla="*/ 0 w 7162598"/>
              <a:gd name="connsiteY0" fmla="*/ 0 h 3736839"/>
              <a:gd name="connsiteX1" fmla="*/ 7162598 w 7162598"/>
              <a:gd name="connsiteY1" fmla="*/ 3705225 h 3736839"/>
              <a:gd name="connsiteX2" fmla="*/ 0 w 7162598"/>
              <a:gd name="connsiteY2" fmla="*/ 0 h 3736839"/>
              <a:gd name="connsiteX0" fmla="*/ 0 w 7162598"/>
              <a:gd name="connsiteY0" fmla="*/ 0 h 3736839"/>
              <a:gd name="connsiteX1" fmla="*/ 7162598 w 7162598"/>
              <a:gd name="connsiteY1" fmla="*/ 3705225 h 3736839"/>
              <a:gd name="connsiteX2" fmla="*/ 0 w 7162598"/>
              <a:gd name="connsiteY2" fmla="*/ 0 h 3736839"/>
              <a:gd name="connsiteX0" fmla="*/ 0 w 7162598"/>
              <a:gd name="connsiteY0" fmla="*/ 0 h 3736839"/>
              <a:gd name="connsiteX1" fmla="*/ 7162598 w 7162598"/>
              <a:gd name="connsiteY1" fmla="*/ 3705225 h 3736839"/>
              <a:gd name="connsiteX2" fmla="*/ 0 w 7162598"/>
              <a:gd name="connsiteY2" fmla="*/ 0 h 3736839"/>
              <a:gd name="connsiteX0" fmla="*/ 0 w 7162598"/>
              <a:gd name="connsiteY0" fmla="*/ 0 h 3736839"/>
              <a:gd name="connsiteX1" fmla="*/ 7162598 w 7162598"/>
              <a:gd name="connsiteY1" fmla="*/ 3705225 h 3736839"/>
              <a:gd name="connsiteX2" fmla="*/ 0 w 7162598"/>
              <a:gd name="connsiteY2" fmla="*/ 0 h 3736839"/>
              <a:gd name="connsiteX0" fmla="*/ 0 w 7162598"/>
              <a:gd name="connsiteY0" fmla="*/ 0 h 3736839"/>
              <a:gd name="connsiteX1" fmla="*/ 7162598 w 7162598"/>
              <a:gd name="connsiteY1" fmla="*/ 3705225 h 3736839"/>
              <a:gd name="connsiteX2" fmla="*/ 0 w 7162598"/>
              <a:gd name="connsiteY2" fmla="*/ 0 h 3736839"/>
              <a:gd name="connsiteX0" fmla="*/ 0 w 7162598"/>
              <a:gd name="connsiteY0" fmla="*/ 0 h 3726589"/>
              <a:gd name="connsiteX1" fmla="*/ 7162598 w 7162598"/>
              <a:gd name="connsiteY1" fmla="*/ 3705225 h 3726589"/>
              <a:gd name="connsiteX2" fmla="*/ 0 w 7162598"/>
              <a:gd name="connsiteY2" fmla="*/ 0 h 3726589"/>
              <a:gd name="connsiteX0" fmla="*/ 0 w 7162598"/>
              <a:gd name="connsiteY0" fmla="*/ 0 h 3736839"/>
              <a:gd name="connsiteX1" fmla="*/ 7162598 w 7162598"/>
              <a:gd name="connsiteY1" fmla="*/ 3705225 h 3736839"/>
              <a:gd name="connsiteX2" fmla="*/ 0 w 7162598"/>
              <a:gd name="connsiteY2" fmla="*/ 0 h 3736839"/>
              <a:gd name="connsiteX0" fmla="*/ 0 w 7156562"/>
              <a:gd name="connsiteY0" fmla="*/ 0 h 3745687"/>
              <a:gd name="connsiteX1" fmla="*/ 7156562 w 7156562"/>
              <a:gd name="connsiteY1" fmla="*/ 3714279 h 3745687"/>
              <a:gd name="connsiteX2" fmla="*/ 0 w 7156562"/>
              <a:gd name="connsiteY2" fmla="*/ 0 h 3745687"/>
              <a:gd name="connsiteX0" fmla="*/ 0 w 7247096"/>
              <a:gd name="connsiteY0" fmla="*/ 0 h 3736839"/>
              <a:gd name="connsiteX1" fmla="*/ 7247096 w 7247096"/>
              <a:gd name="connsiteY1" fmla="*/ 3705225 h 3736839"/>
              <a:gd name="connsiteX2" fmla="*/ 0 w 7247096"/>
              <a:gd name="connsiteY2" fmla="*/ 0 h 3736839"/>
              <a:gd name="connsiteX0" fmla="*/ 0 w 7247096"/>
              <a:gd name="connsiteY0" fmla="*/ 0 h 3736839"/>
              <a:gd name="connsiteX1" fmla="*/ 7247096 w 7247096"/>
              <a:gd name="connsiteY1" fmla="*/ 3705225 h 3736839"/>
              <a:gd name="connsiteX2" fmla="*/ 0 w 7247096"/>
              <a:gd name="connsiteY2" fmla="*/ 0 h 3736839"/>
              <a:gd name="connsiteX0" fmla="*/ 0 w 7247096"/>
              <a:gd name="connsiteY0" fmla="*/ 0 h 3736839"/>
              <a:gd name="connsiteX1" fmla="*/ 7247096 w 7247096"/>
              <a:gd name="connsiteY1" fmla="*/ 3705225 h 3736839"/>
              <a:gd name="connsiteX2" fmla="*/ 0 w 7247096"/>
              <a:gd name="connsiteY2" fmla="*/ 0 h 3736839"/>
              <a:gd name="connsiteX0" fmla="*/ 0 w 7247096"/>
              <a:gd name="connsiteY0" fmla="*/ 0 h 3736839"/>
              <a:gd name="connsiteX1" fmla="*/ 7247096 w 7247096"/>
              <a:gd name="connsiteY1" fmla="*/ 3705225 h 3736839"/>
              <a:gd name="connsiteX2" fmla="*/ 0 w 7247096"/>
              <a:gd name="connsiteY2" fmla="*/ 0 h 3736839"/>
              <a:gd name="connsiteX0" fmla="*/ 0 w 7247096"/>
              <a:gd name="connsiteY0" fmla="*/ 0 h 3745988"/>
              <a:gd name="connsiteX1" fmla="*/ 7247096 w 7247096"/>
              <a:gd name="connsiteY1" fmla="*/ 3705225 h 3745988"/>
              <a:gd name="connsiteX2" fmla="*/ 0 w 7247096"/>
              <a:gd name="connsiteY2" fmla="*/ 0 h 3745988"/>
              <a:gd name="connsiteX0" fmla="*/ 0 w 7247096"/>
              <a:gd name="connsiteY0" fmla="*/ 0 h 3745988"/>
              <a:gd name="connsiteX1" fmla="*/ 7247096 w 7247096"/>
              <a:gd name="connsiteY1" fmla="*/ 3705225 h 3745988"/>
              <a:gd name="connsiteX2" fmla="*/ 0 w 7247096"/>
              <a:gd name="connsiteY2" fmla="*/ 0 h 3745988"/>
              <a:gd name="connsiteX0" fmla="*/ 0 w 7247096"/>
              <a:gd name="connsiteY0" fmla="*/ 0 h 3742385"/>
              <a:gd name="connsiteX1" fmla="*/ 7247096 w 7247096"/>
              <a:gd name="connsiteY1" fmla="*/ 3705225 h 3742385"/>
              <a:gd name="connsiteX2" fmla="*/ 0 w 7247096"/>
              <a:gd name="connsiteY2" fmla="*/ 0 h 3742385"/>
              <a:gd name="connsiteX0" fmla="*/ 0 w 7241060"/>
              <a:gd name="connsiteY0" fmla="*/ 0 h 3745325"/>
              <a:gd name="connsiteX1" fmla="*/ 7241060 w 7241060"/>
              <a:gd name="connsiteY1" fmla="*/ 3708243 h 3745325"/>
              <a:gd name="connsiteX2" fmla="*/ 0 w 7241060"/>
              <a:gd name="connsiteY2" fmla="*/ 0 h 3745325"/>
              <a:gd name="connsiteX0" fmla="*/ 0 w 7241060"/>
              <a:gd name="connsiteY0" fmla="*/ 0 h 3745325"/>
              <a:gd name="connsiteX1" fmla="*/ 7241060 w 7241060"/>
              <a:gd name="connsiteY1" fmla="*/ 3708243 h 3745325"/>
              <a:gd name="connsiteX2" fmla="*/ 0 w 7241060"/>
              <a:gd name="connsiteY2" fmla="*/ 0 h 3745325"/>
              <a:gd name="connsiteX0" fmla="*/ 0 w 7241060"/>
              <a:gd name="connsiteY0" fmla="*/ 0 h 3745325"/>
              <a:gd name="connsiteX1" fmla="*/ 7241060 w 7241060"/>
              <a:gd name="connsiteY1" fmla="*/ 3708243 h 3745325"/>
              <a:gd name="connsiteX2" fmla="*/ 0 w 7241060"/>
              <a:gd name="connsiteY2" fmla="*/ 0 h 3745325"/>
              <a:gd name="connsiteX0" fmla="*/ 0 w 7241060"/>
              <a:gd name="connsiteY0" fmla="*/ 0 h 3745325"/>
              <a:gd name="connsiteX1" fmla="*/ 7241060 w 7241060"/>
              <a:gd name="connsiteY1" fmla="*/ 3708243 h 3745325"/>
              <a:gd name="connsiteX2" fmla="*/ 0 w 7241060"/>
              <a:gd name="connsiteY2" fmla="*/ 0 h 3745325"/>
              <a:gd name="connsiteX0" fmla="*/ 0 w 7241060"/>
              <a:gd name="connsiteY0" fmla="*/ 0 h 3745325"/>
              <a:gd name="connsiteX1" fmla="*/ 7241060 w 7241060"/>
              <a:gd name="connsiteY1" fmla="*/ 3708243 h 3745325"/>
              <a:gd name="connsiteX2" fmla="*/ 0 w 7241060"/>
              <a:gd name="connsiteY2" fmla="*/ 0 h 374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1060" h="3745325">
                <a:moveTo>
                  <a:pt x="0" y="0"/>
                </a:moveTo>
                <a:cubicBezTo>
                  <a:pt x="698112" y="2619307"/>
                  <a:pt x="3122351" y="3745804"/>
                  <a:pt x="7241060" y="3708243"/>
                </a:cubicBezTo>
                <a:cubicBezTo>
                  <a:pt x="3402389" y="3964568"/>
                  <a:pt x="561837" y="2909449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57779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33843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7" name="Picture 3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987574"/>
            <a:ext cx="6438182" cy="327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 userDrawn="1"/>
        </p:nvSpPr>
        <p:spPr>
          <a:xfrm>
            <a:off x="233772" y="4262137"/>
            <a:ext cx="8676456" cy="5418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910339" y="1404993"/>
            <a:ext cx="3085597" cy="22818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35700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265800" y="470456"/>
            <a:ext cx="252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120829" y="3067019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859357" y="1329877"/>
            <a:ext cx="1664849" cy="16605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3187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57779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33843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39552" y="1131590"/>
            <a:ext cx="4032448" cy="21602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39552" y="3291830"/>
            <a:ext cx="4032448" cy="14401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5170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60000" y="360001"/>
            <a:ext cx="2700000" cy="442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6077724" y="360001"/>
            <a:ext cx="2700000" cy="442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18862" y="360001"/>
            <a:ext cx="2700000" cy="442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46835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869922" y="1869672"/>
            <a:ext cx="1404156" cy="1404156"/>
          </a:xfrm>
          <a:prstGeom prst="ellipse">
            <a:avLst/>
          </a:prstGeom>
          <a:solidFill>
            <a:schemeClr val="bg1"/>
          </a:solidFill>
          <a:ln w="88900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4316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4982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2589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1851672"/>
            <a:ext cx="2232000" cy="28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608000" y="1851672"/>
            <a:ext cx="2232000" cy="28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12000" y="1851672"/>
            <a:ext cx="2232000" cy="28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304000" y="1851672"/>
            <a:ext cx="2232000" cy="28800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3170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583048" y="0"/>
            <a:ext cx="2286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858000" y="698778"/>
            <a:ext cx="2286000" cy="1872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583048" y="2578606"/>
            <a:ext cx="2286000" cy="1872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297379" y="699542"/>
            <a:ext cx="2286000" cy="1872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2579370"/>
            <a:ext cx="2286000" cy="1872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02116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38459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5165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2123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39430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354008" y="1131589"/>
            <a:ext cx="2849840" cy="364917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254632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926498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075806"/>
            <a:ext cx="9144000" cy="1656184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436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012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4731990"/>
            <a:ext cx="914400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658520"/>
            <a:ext cx="914400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2483768" y="1923678"/>
            <a:ext cx="6660232" cy="12961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2275224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67DDBCE0-5335-4926-AB19-E3A892931A3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787290" y="1050072"/>
            <a:ext cx="2980688" cy="29806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90570" y="2181679"/>
            <a:ext cx="4953430" cy="47357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90570" y="2655255"/>
            <a:ext cx="495343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11510"/>
            <a:ext cx="2664296" cy="265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076170" y="521952"/>
            <a:ext cx="2447664" cy="1662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7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710" y="2389300"/>
            <a:ext cx="2664296" cy="265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084168" y="2499742"/>
            <a:ext cx="2447664" cy="1662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153565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s and Content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869922" y="1869672"/>
            <a:ext cx="1404156" cy="1404156"/>
          </a:xfrm>
          <a:prstGeom prst="ellipse">
            <a:avLst/>
          </a:prstGeom>
          <a:solidFill>
            <a:schemeClr val="bg1"/>
          </a:solidFill>
          <a:ln w="88900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799961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3EF8-7240-4448-B5A9-199181C5E7E1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E5CC6-239F-4F5D-B09D-B47930DCE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350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3723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59787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428467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2BD59-33DC-4ED6-A055-CC017507EB7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03887-50C4-4BF5-92E6-BC00216F1C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6193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1"/>
            <a:ext cx="8229600" cy="36802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2BD59-33DC-4ED6-A055-CC017507EB7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03887-50C4-4BF5-92E6-BC00216F1C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10664"/>
            <a:ext cx="8229600" cy="532286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7297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2BD59-33DC-4ED6-A055-CC017507EB7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03887-50C4-4BF5-92E6-BC00216F1C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3187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2BD59-33DC-4ED6-A055-CC017507EB7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03887-50C4-4BF5-92E6-BC00216F1C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3710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2BD59-33DC-4ED6-A055-CC017507EB7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03887-50C4-4BF5-92E6-BC00216F1C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346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208B27CB-0016-4E16-B332-AB8C261D2D73}"/>
              </a:ext>
            </a:extLst>
          </p:cNvPr>
          <p:cNvSpPr/>
          <p:nvPr userDrawn="1"/>
        </p:nvSpPr>
        <p:spPr>
          <a:xfrm>
            <a:off x="2244765" y="5071"/>
            <a:ext cx="1394746" cy="5147938"/>
          </a:xfrm>
          <a:custGeom>
            <a:avLst/>
            <a:gdLst>
              <a:gd name="connsiteX0" fmla="*/ 280657 w 280657"/>
              <a:gd name="connsiteY0" fmla="*/ 0 h 5169529"/>
              <a:gd name="connsiteX1" fmla="*/ 271604 w 280657"/>
              <a:gd name="connsiteY1" fmla="*/ 5169529 h 5169529"/>
              <a:gd name="connsiteX2" fmla="*/ 0 w 280657"/>
              <a:gd name="connsiteY2" fmla="*/ 5169529 h 5169529"/>
              <a:gd name="connsiteX3" fmla="*/ 280657 w 280657"/>
              <a:gd name="connsiteY3" fmla="*/ 0 h 5169529"/>
              <a:gd name="connsiteX0" fmla="*/ 280657 w 761272"/>
              <a:gd name="connsiteY0" fmla="*/ 0 h 5169529"/>
              <a:gd name="connsiteX1" fmla="*/ 271604 w 761272"/>
              <a:gd name="connsiteY1" fmla="*/ 5169529 h 5169529"/>
              <a:gd name="connsiteX2" fmla="*/ 0 w 761272"/>
              <a:gd name="connsiteY2" fmla="*/ 5169529 h 5169529"/>
              <a:gd name="connsiteX3" fmla="*/ 280657 w 761272"/>
              <a:gd name="connsiteY3" fmla="*/ 0 h 5169529"/>
              <a:gd name="connsiteX0" fmla="*/ 280657 w 761272"/>
              <a:gd name="connsiteY0" fmla="*/ 0 h 5169529"/>
              <a:gd name="connsiteX1" fmla="*/ 271604 w 761272"/>
              <a:gd name="connsiteY1" fmla="*/ 5169529 h 5169529"/>
              <a:gd name="connsiteX2" fmla="*/ 0 w 761272"/>
              <a:gd name="connsiteY2" fmla="*/ 5169529 h 5169529"/>
              <a:gd name="connsiteX3" fmla="*/ 280657 w 761272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981021"/>
              <a:gd name="connsiteY0" fmla="*/ 0 h 5169529"/>
              <a:gd name="connsiteX1" fmla="*/ 292706 w 981021"/>
              <a:gd name="connsiteY1" fmla="*/ 5169529 h 5169529"/>
              <a:gd name="connsiteX2" fmla="*/ 0 w 981021"/>
              <a:gd name="connsiteY2" fmla="*/ 5169529 h 5169529"/>
              <a:gd name="connsiteX3" fmla="*/ 301759 w 981021"/>
              <a:gd name="connsiteY3" fmla="*/ 0 h 5169529"/>
              <a:gd name="connsiteX0" fmla="*/ 301759 w 918930"/>
              <a:gd name="connsiteY0" fmla="*/ 0 h 5169529"/>
              <a:gd name="connsiteX1" fmla="*/ 292706 w 918930"/>
              <a:gd name="connsiteY1" fmla="*/ 5169529 h 5169529"/>
              <a:gd name="connsiteX2" fmla="*/ 0 w 918930"/>
              <a:gd name="connsiteY2" fmla="*/ 5169529 h 5169529"/>
              <a:gd name="connsiteX3" fmla="*/ 301759 w 918930"/>
              <a:gd name="connsiteY3" fmla="*/ 0 h 5169529"/>
              <a:gd name="connsiteX0" fmla="*/ 301759 w 1078980"/>
              <a:gd name="connsiteY0" fmla="*/ 0 h 5169529"/>
              <a:gd name="connsiteX1" fmla="*/ 292706 w 1078980"/>
              <a:gd name="connsiteY1" fmla="*/ 5169529 h 5169529"/>
              <a:gd name="connsiteX2" fmla="*/ 0 w 1078980"/>
              <a:gd name="connsiteY2" fmla="*/ 5169529 h 5169529"/>
              <a:gd name="connsiteX3" fmla="*/ 301759 w 1078980"/>
              <a:gd name="connsiteY3" fmla="*/ 0 h 5169529"/>
              <a:gd name="connsiteX0" fmla="*/ 301759 w 1084328"/>
              <a:gd name="connsiteY0" fmla="*/ 0 h 5169529"/>
              <a:gd name="connsiteX1" fmla="*/ 292706 w 1084328"/>
              <a:gd name="connsiteY1" fmla="*/ 5169529 h 5169529"/>
              <a:gd name="connsiteX2" fmla="*/ 0 w 1084328"/>
              <a:gd name="connsiteY2" fmla="*/ 5169529 h 5169529"/>
              <a:gd name="connsiteX3" fmla="*/ 301759 w 1084328"/>
              <a:gd name="connsiteY3" fmla="*/ 0 h 5169529"/>
              <a:gd name="connsiteX0" fmla="*/ 301759 w 1086927"/>
              <a:gd name="connsiteY0" fmla="*/ 0 h 5169529"/>
              <a:gd name="connsiteX1" fmla="*/ 292706 w 1086927"/>
              <a:gd name="connsiteY1" fmla="*/ 5169529 h 5169529"/>
              <a:gd name="connsiteX2" fmla="*/ 0 w 1086927"/>
              <a:gd name="connsiteY2" fmla="*/ 5169529 h 5169529"/>
              <a:gd name="connsiteX3" fmla="*/ 301759 w 1086927"/>
              <a:gd name="connsiteY3" fmla="*/ 0 h 5169529"/>
              <a:gd name="connsiteX0" fmla="*/ 301759 w 1076561"/>
              <a:gd name="connsiteY0" fmla="*/ 0 h 5169529"/>
              <a:gd name="connsiteX1" fmla="*/ 292706 w 1076561"/>
              <a:gd name="connsiteY1" fmla="*/ 5169529 h 5169529"/>
              <a:gd name="connsiteX2" fmla="*/ 0 w 1076561"/>
              <a:gd name="connsiteY2" fmla="*/ 5169529 h 5169529"/>
              <a:gd name="connsiteX3" fmla="*/ 301759 w 1076561"/>
              <a:gd name="connsiteY3" fmla="*/ 0 h 5169529"/>
              <a:gd name="connsiteX0" fmla="*/ 301759 w 1094749"/>
              <a:gd name="connsiteY0" fmla="*/ 0 h 5169529"/>
              <a:gd name="connsiteX1" fmla="*/ 292706 w 1094749"/>
              <a:gd name="connsiteY1" fmla="*/ 5169529 h 5169529"/>
              <a:gd name="connsiteX2" fmla="*/ 0 w 1094749"/>
              <a:gd name="connsiteY2" fmla="*/ 5169529 h 5169529"/>
              <a:gd name="connsiteX3" fmla="*/ 301759 w 1094749"/>
              <a:gd name="connsiteY3" fmla="*/ 0 h 5169529"/>
              <a:gd name="connsiteX0" fmla="*/ 301759 w 1084328"/>
              <a:gd name="connsiteY0" fmla="*/ 0 h 5169529"/>
              <a:gd name="connsiteX1" fmla="*/ 292706 w 1084328"/>
              <a:gd name="connsiteY1" fmla="*/ 5169529 h 5169529"/>
              <a:gd name="connsiteX2" fmla="*/ 0 w 1084328"/>
              <a:gd name="connsiteY2" fmla="*/ 5169529 h 5169529"/>
              <a:gd name="connsiteX3" fmla="*/ 301759 w 1084328"/>
              <a:gd name="connsiteY3" fmla="*/ 0 h 5169529"/>
              <a:gd name="connsiteX0" fmla="*/ 301759 w 1097769"/>
              <a:gd name="connsiteY0" fmla="*/ 0 h 5169529"/>
              <a:gd name="connsiteX1" fmla="*/ 292706 w 1097769"/>
              <a:gd name="connsiteY1" fmla="*/ 5169529 h 5169529"/>
              <a:gd name="connsiteX2" fmla="*/ 0 w 1097769"/>
              <a:gd name="connsiteY2" fmla="*/ 5169529 h 5169529"/>
              <a:gd name="connsiteX3" fmla="*/ 301759 w 1097769"/>
              <a:gd name="connsiteY3" fmla="*/ 0 h 5169529"/>
              <a:gd name="connsiteX0" fmla="*/ 301759 w 1081652"/>
              <a:gd name="connsiteY0" fmla="*/ 0 h 5169529"/>
              <a:gd name="connsiteX1" fmla="*/ 292706 w 1081652"/>
              <a:gd name="connsiteY1" fmla="*/ 5169529 h 5169529"/>
              <a:gd name="connsiteX2" fmla="*/ 0 w 1081652"/>
              <a:gd name="connsiteY2" fmla="*/ 5169529 h 5169529"/>
              <a:gd name="connsiteX3" fmla="*/ 301759 w 1081652"/>
              <a:gd name="connsiteY3" fmla="*/ 0 h 5169529"/>
              <a:gd name="connsiteX0" fmla="*/ 301759 w 1049879"/>
              <a:gd name="connsiteY0" fmla="*/ 0 h 5169529"/>
              <a:gd name="connsiteX1" fmla="*/ 292706 w 1049879"/>
              <a:gd name="connsiteY1" fmla="*/ 5169529 h 5169529"/>
              <a:gd name="connsiteX2" fmla="*/ 0 w 1049879"/>
              <a:gd name="connsiteY2" fmla="*/ 5169529 h 5169529"/>
              <a:gd name="connsiteX3" fmla="*/ 301759 w 1049879"/>
              <a:gd name="connsiteY3" fmla="*/ 0 h 5169529"/>
              <a:gd name="connsiteX0" fmla="*/ 301759 w 1034244"/>
              <a:gd name="connsiteY0" fmla="*/ 0 h 5169529"/>
              <a:gd name="connsiteX1" fmla="*/ 292706 w 1034244"/>
              <a:gd name="connsiteY1" fmla="*/ 5169529 h 5169529"/>
              <a:gd name="connsiteX2" fmla="*/ 0 w 1034244"/>
              <a:gd name="connsiteY2" fmla="*/ 5169529 h 5169529"/>
              <a:gd name="connsiteX3" fmla="*/ 301759 w 1034244"/>
              <a:gd name="connsiteY3" fmla="*/ 0 h 5169529"/>
              <a:gd name="connsiteX0" fmla="*/ 301759 w 1034244"/>
              <a:gd name="connsiteY0" fmla="*/ 0 h 5169529"/>
              <a:gd name="connsiteX1" fmla="*/ 292706 w 1034244"/>
              <a:gd name="connsiteY1" fmla="*/ 5169529 h 5169529"/>
              <a:gd name="connsiteX2" fmla="*/ 0 w 1034244"/>
              <a:gd name="connsiteY2" fmla="*/ 5169529 h 5169529"/>
              <a:gd name="connsiteX3" fmla="*/ 301759 w 1034244"/>
              <a:gd name="connsiteY3" fmla="*/ 0 h 5169529"/>
              <a:gd name="connsiteX0" fmla="*/ 301759 w 1030828"/>
              <a:gd name="connsiteY0" fmla="*/ 0 h 5169529"/>
              <a:gd name="connsiteX1" fmla="*/ 285672 w 1030828"/>
              <a:gd name="connsiteY1" fmla="*/ 5169529 h 5169529"/>
              <a:gd name="connsiteX2" fmla="*/ 0 w 1030828"/>
              <a:gd name="connsiteY2" fmla="*/ 5169529 h 5169529"/>
              <a:gd name="connsiteX3" fmla="*/ 301759 w 1030828"/>
              <a:gd name="connsiteY3" fmla="*/ 0 h 5169529"/>
              <a:gd name="connsiteX0" fmla="*/ 301759 w 1046406"/>
              <a:gd name="connsiteY0" fmla="*/ 0 h 5169529"/>
              <a:gd name="connsiteX1" fmla="*/ 285672 w 1046406"/>
              <a:gd name="connsiteY1" fmla="*/ 5169529 h 5169529"/>
              <a:gd name="connsiteX2" fmla="*/ 0 w 1046406"/>
              <a:gd name="connsiteY2" fmla="*/ 5169529 h 5169529"/>
              <a:gd name="connsiteX3" fmla="*/ 301759 w 1046406"/>
              <a:gd name="connsiteY3" fmla="*/ 0 h 5169529"/>
              <a:gd name="connsiteX0" fmla="*/ 319549 w 1055493"/>
              <a:gd name="connsiteY0" fmla="*/ 0 h 5137507"/>
              <a:gd name="connsiteX1" fmla="*/ 285672 w 1055493"/>
              <a:gd name="connsiteY1" fmla="*/ 5137507 h 5137507"/>
              <a:gd name="connsiteX2" fmla="*/ 0 w 1055493"/>
              <a:gd name="connsiteY2" fmla="*/ 5137507 h 5137507"/>
              <a:gd name="connsiteX3" fmla="*/ 319549 w 1055493"/>
              <a:gd name="connsiteY3" fmla="*/ 0 h 5137507"/>
              <a:gd name="connsiteX0" fmla="*/ 319549 w 1055493"/>
              <a:gd name="connsiteY0" fmla="*/ 0 h 5155297"/>
              <a:gd name="connsiteX1" fmla="*/ 285672 w 1055493"/>
              <a:gd name="connsiteY1" fmla="*/ 5155297 h 5155297"/>
              <a:gd name="connsiteX2" fmla="*/ 0 w 1055493"/>
              <a:gd name="connsiteY2" fmla="*/ 5155297 h 5155297"/>
              <a:gd name="connsiteX3" fmla="*/ 319549 w 1055493"/>
              <a:gd name="connsiteY3" fmla="*/ 0 h 5155297"/>
              <a:gd name="connsiteX0" fmla="*/ 319549 w 1054135"/>
              <a:gd name="connsiteY0" fmla="*/ 0 h 5155297"/>
              <a:gd name="connsiteX1" fmla="*/ 285672 w 1054135"/>
              <a:gd name="connsiteY1" fmla="*/ 5155297 h 5155297"/>
              <a:gd name="connsiteX2" fmla="*/ 0 w 1054135"/>
              <a:gd name="connsiteY2" fmla="*/ 5155297 h 5155297"/>
              <a:gd name="connsiteX3" fmla="*/ 319549 w 1054135"/>
              <a:gd name="connsiteY3" fmla="*/ 0 h 5155297"/>
              <a:gd name="connsiteX0" fmla="*/ 319549 w 1052777"/>
              <a:gd name="connsiteY0" fmla="*/ 0 h 5155297"/>
              <a:gd name="connsiteX1" fmla="*/ 285672 w 1052777"/>
              <a:gd name="connsiteY1" fmla="*/ 5155297 h 5155297"/>
              <a:gd name="connsiteX2" fmla="*/ 0 w 1052777"/>
              <a:gd name="connsiteY2" fmla="*/ 5155297 h 5155297"/>
              <a:gd name="connsiteX3" fmla="*/ 319549 w 1052777"/>
              <a:gd name="connsiteY3" fmla="*/ 0 h 5155297"/>
              <a:gd name="connsiteX0" fmla="*/ 319549 w 1052777"/>
              <a:gd name="connsiteY0" fmla="*/ 0 h 5155297"/>
              <a:gd name="connsiteX1" fmla="*/ 285672 w 1052777"/>
              <a:gd name="connsiteY1" fmla="*/ 5155297 h 5155297"/>
              <a:gd name="connsiteX2" fmla="*/ 0 w 1052777"/>
              <a:gd name="connsiteY2" fmla="*/ 5155297 h 5155297"/>
              <a:gd name="connsiteX3" fmla="*/ 319549 w 1052777"/>
              <a:gd name="connsiteY3" fmla="*/ 0 h 5155297"/>
              <a:gd name="connsiteX0" fmla="*/ 319549 w 1052777"/>
              <a:gd name="connsiteY0" fmla="*/ 0 h 5155297"/>
              <a:gd name="connsiteX1" fmla="*/ 285672 w 1052777"/>
              <a:gd name="connsiteY1" fmla="*/ 5155297 h 5155297"/>
              <a:gd name="connsiteX2" fmla="*/ 0 w 1052777"/>
              <a:gd name="connsiteY2" fmla="*/ 5155297 h 5155297"/>
              <a:gd name="connsiteX3" fmla="*/ 319549 w 1052777"/>
              <a:gd name="connsiteY3" fmla="*/ 0 h 5155297"/>
              <a:gd name="connsiteX0" fmla="*/ 319549 w 1052777"/>
              <a:gd name="connsiteY0" fmla="*/ 0 h 5155297"/>
              <a:gd name="connsiteX1" fmla="*/ 285672 w 1052777"/>
              <a:gd name="connsiteY1" fmla="*/ 5155297 h 5155297"/>
              <a:gd name="connsiteX2" fmla="*/ 0 w 1052777"/>
              <a:gd name="connsiteY2" fmla="*/ 5155297 h 5155297"/>
              <a:gd name="connsiteX3" fmla="*/ 319549 w 1052777"/>
              <a:gd name="connsiteY3" fmla="*/ 0 h 5155297"/>
              <a:gd name="connsiteX0" fmla="*/ 319549 w 1037922"/>
              <a:gd name="connsiteY0" fmla="*/ 0 h 5155297"/>
              <a:gd name="connsiteX1" fmla="*/ 285672 w 1037922"/>
              <a:gd name="connsiteY1" fmla="*/ 5155297 h 5155297"/>
              <a:gd name="connsiteX2" fmla="*/ 0 w 1037922"/>
              <a:gd name="connsiteY2" fmla="*/ 5155297 h 5155297"/>
              <a:gd name="connsiteX3" fmla="*/ 319549 w 1037922"/>
              <a:gd name="connsiteY3" fmla="*/ 0 h 5155297"/>
              <a:gd name="connsiteX0" fmla="*/ 319549 w 1037922"/>
              <a:gd name="connsiteY0" fmla="*/ 0 h 5155297"/>
              <a:gd name="connsiteX1" fmla="*/ 285672 w 1037922"/>
              <a:gd name="connsiteY1" fmla="*/ 5155297 h 5155297"/>
              <a:gd name="connsiteX2" fmla="*/ 0 w 1037922"/>
              <a:gd name="connsiteY2" fmla="*/ 5155297 h 5155297"/>
              <a:gd name="connsiteX3" fmla="*/ 319549 w 1037922"/>
              <a:gd name="connsiteY3" fmla="*/ 0 h 5155297"/>
              <a:gd name="connsiteX0" fmla="*/ 319549 w 1037922"/>
              <a:gd name="connsiteY0" fmla="*/ 0 h 5155297"/>
              <a:gd name="connsiteX1" fmla="*/ 285672 w 1037922"/>
              <a:gd name="connsiteY1" fmla="*/ 5155297 h 5155297"/>
              <a:gd name="connsiteX2" fmla="*/ 0 w 1037922"/>
              <a:gd name="connsiteY2" fmla="*/ 5155297 h 5155297"/>
              <a:gd name="connsiteX3" fmla="*/ 319549 w 1037922"/>
              <a:gd name="connsiteY3" fmla="*/ 0 h 5155297"/>
              <a:gd name="connsiteX0" fmla="*/ 314686 w 1035467"/>
              <a:gd name="connsiteY0" fmla="*/ 0 h 5160160"/>
              <a:gd name="connsiteX1" fmla="*/ 285672 w 1035467"/>
              <a:gd name="connsiteY1" fmla="*/ 5160160 h 5160160"/>
              <a:gd name="connsiteX2" fmla="*/ 0 w 1035467"/>
              <a:gd name="connsiteY2" fmla="*/ 5160160 h 5160160"/>
              <a:gd name="connsiteX3" fmla="*/ 314686 w 1035467"/>
              <a:gd name="connsiteY3" fmla="*/ 0 h 5160160"/>
              <a:gd name="connsiteX0" fmla="*/ 314686 w 1042817"/>
              <a:gd name="connsiteY0" fmla="*/ 0 h 5160160"/>
              <a:gd name="connsiteX1" fmla="*/ 285672 w 1042817"/>
              <a:gd name="connsiteY1" fmla="*/ 5160160 h 5160160"/>
              <a:gd name="connsiteX2" fmla="*/ 0 w 1042817"/>
              <a:gd name="connsiteY2" fmla="*/ 5160160 h 5160160"/>
              <a:gd name="connsiteX3" fmla="*/ 314686 w 1042817"/>
              <a:gd name="connsiteY3" fmla="*/ 0 h 5160160"/>
              <a:gd name="connsiteX0" fmla="*/ 668647 w 1245586"/>
              <a:gd name="connsiteY0" fmla="*/ 0 h 5123289"/>
              <a:gd name="connsiteX1" fmla="*/ 285672 w 1245586"/>
              <a:gd name="connsiteY1" fmla="*/ 5123289 h 5123289"/>
              <a:gd name="connsiteX2" fmla="*/ 0 w 1245586"/>
              <a:gd name="connsiteY2" fmla="*/ 5123289 h 5123289"/>
              <a:gd name="connsiteX3" fmla="*/ 668647 w 1245586"/>
              <a:gd name="connsiteY3" fmla="*/ 0 h 5123289"/>
              <a:gd name="connsiteX0" fmla="*/ 668647 w 1393156"/>
              <a:gd name="connsiteY0" fmla="*/ 0 h 5138037"/>
              <a:gd name="connsiteX1" fmla="*/ 632259 w 1393156"/>
              <a:gd name="connsiteY1" fmla="*/ 5138037 h 5138037"/>
              <a:gd name="connsiteX2" fmla="*/ 0 w 1393156"/>
              <a:gd name="connsiteY2" fmla="*/ 5123289 h 5138037"/>
              <a:gd name="connsiteX3" fmla="*/ 668647 w 1393156"/>
              <a:gd name="connsiteY3" fmla="*/ 0 h 5138037"/>
              <a:gd name="connsiteX0" fmla="*/ 668647 w 1371856"/>
              <a:gd name="connsiteY0" fmla="*/ 0 h 5138037"/>
              <a:gd name="connsiteX1" fmla="*/ 588014 w 1371856"/>
              <a:gd name="connsiteY1" fmla="*/ 5138037 h 5138037"/>
              <a:gd name="connsiteX2" fmla="*/ 0 w 1371856"/>
              <a:gd name="connsiteY2" fmla="*/ 5123289 h 5138037"/>
              <a:gd name="connsiteX3" fmla="*/ 668647 w 1371856"/>
              <a:gd name="connsiteY3" fmla="*/ 0 h 5138037"/>
              <a:gd name="connsiteX0" fmla="*/ 668647 w 1371856"/>
              <a:gd name="connsiteY0" fmla="*/ 0 h 5138037"/>
              <a:gd name="connsiteX1" fmla="*/ 588014 w 1371856"/>
              <a:gd name="connsiteY1" fmla="*/ 5138037 h 5138037"/>
              <a:gd name="connsiteX2" fmla="*/ 0 w 1371856"/>
              <a:gd name="connsiteY2" fmla="*/ 5123289 h 5138037"/>
              <a:gd name="connsiteX3" fmla="*/ 668647 w 1371856"/>
              <a:gd name="connsiteY3" fmla="*/ 0 h 5138037"/>
              <a:gd name="connsiteX0" fmla="*/ 668647 w 1371856"/>
              <a:gd name="connsiteY0" fmla="*/ 0 h 5138037"/>
              <a:gd name="connsiteX1" fmla="*/ 588014 w 1371856"/>
              <a:gd name="connsiteY1" fmla="*/ 5138037 h 5138037"/>
              <a:gd name="connsiteX2" fmla="*/ 0 w 1371856"/>
              <a:gd name="connsiteY2" fmla="*/ 5123289 h 5138037"/>
              <a:gd name="connsiteX3" fmla="*/ 668647 w 1371856"/>
              <a:gd name="connsiteY3" fmla="*/ 0 h 5138037"/>
              <a:gd name="connsiteX0" fmla="*/ 668647 w 1371856"/>
              <a:gd name="connsiteY0" fmla="*/ 0 h 5138037"/>
              <a:gd name="connsiteX1" fmla="*/ 588014 w 1371856"/>
              <a:gd name="connsiteY1" fmla="*/ 5138037 h 5138037"/>
              <a:gd name="connsiteX2" fmla="*/ 0 w 1371856"/>
              <a:gd name="connsiteY2" fmla="*/ 5123289 h 5138037"/>
              <a:gd name="connsiteX3" fmla="*/ 668647 w 1371856"/>
              <a:gd name="connsiteY3" fmla="*/ 0 h 5138037"/>
              <a:gd name="connsiteX0" fmla="*/ 668647 w 1394880"/>
              <a:gd name="connsiteY0" fmla="*/ 0 h 5138037"/>
              <a:gd name="connsiteX1" fmla="*/ 588014 w 1394880"/>
              <a:gd name="connsiteY1" fmla="*/ 5138037 h 5138037"/>
              <a:gd name="connsiteX2" fmla="*/ 0 w 1394880"/>
              <a:gd name="connsiteY2" fmla="*/ 5123289 h 5138037"/>
              <a:gd name="connsiteX3" fmla="*/ 668647 w 1394880"/>
              <a:gd name="connsiteY3" fmla="*/ 0 h 5138037"/>
              <a:gd name="connsiteX0" fmla="*/ 662823 w 1391760"/>
              <a:gd name="connsiteY0" fmla="*/ 0 h 5158422"/>
              <a:gd name="connsiteX1" fmla="*/ 588014 w 1391760"/>
              <a:gd name="connsiteY1" fmla="*/ 5158422 h 5158422"/>
              <a:gd name="connsiteX2" fmla="*/ 0 w 1391760"/>
              <a:gd name="connsiteY2" fmla="*/ 5143674 h 5158422"/>
              <a:gd name="connsiteX3" fmla="*/ 662823 w 1391760"/>
              <a:gd name="connsiteY3" fmla="*/ 0 h 5158422"/>
              <a:gd name="connsiteX0" fmla="*/ 669497 w 1398434"/>
              <a:gd name="connsiteY0" fmla="*/ 0 h 5158422"/>
              <a:gd name="connsiteX1" fmla="*/ 594688 w 1398434"/>
              <a:gd name="connsiteY1" fmla="*/ 5158422 h 5158422"/>
              <a:gd name="connsiteX2" fmla="*/ 0 w 1398434"/>
              <a:gd name="connsiteY2" fmla="*/ 5150348 h 5158422"/>
              <a:gd name="connsiteX3" fmla="*/ 669497 w 1398434"/>
              <a:gd name="connsiteY3" fmla="*/ 0 h 5158422"/>
              <a:gd name="connsiteX0" fmla="*/ 588016 w 1356073"/>
              <a:gd name="connsiteY0" fmla="*/ 0 h 5161439"/>
              <a:gd name="connsiteX1" fmla="*/ 594688 w 1356073"/>
              <a:gd name="connsiteY1" fmla="*/ 5161439 h 5161439"/>
              <a:gd name="connsiteX2" fmla="*/ 0 w 1356073"/>
              <a:gd name="connsiteY2" fmla="*/ 5153365 h 5161439"/>
              <a:gd name="connsiteX3" fmla="*/ 588016 w 1356073"/>
              <a:gd name="connsiteY3" fmla="*/ 0 h 5161439"/>
              <a:gd name="connsiteX0" fmla="*/ 588016 w 1356073"/>
              <a:gd name="connsiteY0" fmla="*/ 0 h 5161439"/>
              <a:gd name="connsiteX1" fmla="*/ 594688 w 1356073"/>
              <a:gd name="connsiteY1" fmla="*/ 5161439 h 5161439"/>
              <a:gd name="connsiteX2" fmla="*/ 0 w 1356073"/>
              <a:gd name="connsiteY2" fmla="*/ 5153365 h 5161439"/>
              <a:gd name="connsiteX3" fmla="*/ 588016 w 1356073"/>
              <a:gd name="connsiteY3" fmla="*/ 0 h 5161439"/>
              <a:gd name="connsiteX0" fmla="*/ 588016 w 1360636"/>
              <a:gd name="connsiteY0" fmla="*/ 0 h 5161439"/>
              <a:gd name="connsiteX1" fmla="*/ 594688 w 1360636"/>
              <a:gd name="connsiteY1" fmla="*/ 5161439 h 5161439"/>
              <a:gd name="connsiteX2" fmla="*/ 0 w 1360636"/>
              <a:gd name="connsiteY2" fmla="*/ 5153365 h 5161439"/>
              <a:gd name="connsiteX3" fmla="*/ 588016 w 1360636"/>
              <a:gd name="connsiteY3" fmla="*/ 0 h 5161439"/>
              <a:gd name="connsiteX0" fmla="*/ 666618 w 1401622"/>
              <a:gd name="connsiteY0" fmla="*/ 0 h 5161439"/>
              <a:gd name="connsiteX1" fmla="*/ 594688 w 1401622"/>
              <a:gd name="connsiteY1" fmla="*/ 5161439 h 5161439"/>
              <a:gd name="connsiteX2" fmla="*/ 0 w 1401622"/>
              <a:gd name="connsiteY2" fmla="*/ 5153365 h 5161439"/>
              <a:gd name="connsiteX3" fmla="*/ 666618 w 1401622"/>
              <a:gd name="connsiteY3" fmla="*/ 0 h 5161439"/>
              <a:gd name="connsiteX0" fmla="*/ 666618 w 1149867"/>
              <a:gd name="connsiteY0" fmla="*/ 547422 h 5708861"/>
              <a:gd name="connsiteX1" fmla="*/ 757819 w 1149867"/>
              <a:gd name="connsiteY1" fmla="*/ 731398 h 5708861"/>
              <a:gd name="connsiteX2" fmla="*/ 594688 w 1149867"/>
              <a:gd name="connsiteY2" fmla="*/ 5708861 h 5708861"/>
              <a:gd name="connsiteX3" fmla="*/ 0 w 1149867"/>
              <a:gd name="connsiteY3" fmla="*/ 5700787 h 5708861"/>
              <a:gd name="connsiteX4" fmla="*/ 666618 w 1149867"/>
              <a:gd name="connsiteY4" fmla="*/ 547422 h 5708861"/>
              <a:gd name="connsiteX0" fmla="*/ 666618 w 1149867"/>
              <a:gd name="connsiteY0" fmla="*/ 537491 h 5698930"/>
              <a:gd name="connsiteX1" fmla="*/ 645156 w 1149867"/>
              <a:gd name="connsiteY1" fmla="*/ 745047 h 5698930"/>
              <a:gd name="connsiteX2" fmla="*/ 594688 w 1149867"/>
              <a:gd name="connsiteY2" fmla="*/ 5698930 h 5698930"/>
              <a:gd name="connsiteX3" fmla="*/ 0 w 1149867"/>
              <a:gd name="connsiteY3" fmla="*/ 5690856 h 5698930"/>
              <a:gd name="connsiteX4" fmla="*/ 666618 w 1149867"/>
              <a:gd name="connsiteY4" fmla="*/ 537491 h 5698930"/>
              <a:gd name="connsiteX0" fmla="*/ 698058 w 1170507"/>
              <a:gd name="connsiteY0" fmla="*/ 539678 h 5695877"/>
              <a:gd name="connsiteX1" fmla="*/ 645156 w 1170507"/>
              <a:gd name="connsiteY1" fmla="*/ 741994 h 5695877"/>
              <a:gd name="connsiteX2" fmla="*/ 594688 w 1170507"/>
              <a:gd name="connsiteY2" fmla="*/ 5695877 h 5695877"/>
              <a:gd name="connsiteX3" fmla="*/ 0 w 1170507"/>
              <a:gd name="connsiteY3" fmla="*/ 5687803 h 5695877"/>
              <a:gd name="connsiteX4" fmla="*/ 698058 w 1170507"/>
              <a:gd name="connsiteY4" fmla="*/ 539678 h 5695877"/>
              <a:gd name="connsiteX0" fmla="*/ 698058 w 1170507"/>
              <a:gd name="connsiteY0" fmla="*/ 627656 h 5783855"/>
              <a:gd name="connsiteX1" fmla="*/ 653017 w 1170507"/>
              <a:gd name="connsiteY1" fmla="*/ 638708 h 5783855"/>
              <a:gd name="connsiteX2" fmla="*/ 594688 w 1170507"/>
              <a:gd name="connsiteY2" fmla="*/ 5783855 h 5783855"/>
              <a:gd name="connsiteX3" fmla="*/ 0 w 1170507"/>
              <a:gd name="connsiteY3" fmla="*/ 5775781 h 5783855"/>
              <a:gd name="connsiteX4" fmla="*/ 698058 w 1170507"/>
              <a:gd name="connsiteY4" fmla="*/ 627656 h 5783855"/>
              <a:gd name="connsiteX0" fmla="*/ 698058 w 1170507"/>
              <a:gd name="connsiteY0" fmla="*/ 634273 h 5790472"/>
              <a:gd name="connsiteX1" fmla="*/ 653017 w 1170507"/>
              <a:gd name="connsiteY1" fmla="*/ 632225 h 5790472"/>
              <a:gd name="connsiteX2" fmla="*/ 594688 w 1170507"/>
              <a:gd name="connsiteY2" fmla="*/ 5790472 h 5790472"/>
              <a:gd name="connsiteX3" fmla="*/ 0 w 1170507"/>
              <a:gd name="connsiteY3" fmla="*/ 5782398 h 5790472"/>
              <a:gd name="connsiteX4" fmla="*/ 698058 w 1170507"/>
              <a:gd name="connsiteY4" fmla="*/ 634273 h 5790472"/>
              <a:gd name="connsiteX0" fmla="*/ 698058 w 1170507"/>
              <a:gd name="connsiteY0" fmla="*/ 634273 h 5790472"/>
              <a:gd name="connsiteX1" fmla="*/ 653017 w 1170507"/>
              <a:gd name="connsiteY1" fmla="*/ 632225 h 5790472"/>
              <a:gd name="connsiteX2" fmla="*/ 594688 w 1170507"/>
              <a:gd name="connsiteY2" fmla="*/ 5790472 h 5790472"/>
              <a:gd name="connsiteX3" fmla="*/ 0 w 1170507"/>
              <a:gd name="connsiteY3" fmla="*/ 5782398 h 5790472"/>
              <a:gd name="connsiteX4" fmla="*/ 698058 w 1170507"/>
              <a:gd name="connsiteY4" fmla="*/ 634273 h 5790472"/>
              <a:gd name="connsiteX0" fmla="*/ 698058 w 1170507"/>
              <a:gd name="connsiteY0" fmla="*/ 367662 h 5523861"/>
              <a:gd name="connsiteX1" fmla="*/ 653017 w 1170507"/>
              <a:gd name="connsiteY1" fmla="*/ 365614 h 5523861"/>
              <a:gd name="connsiteX2" fmla="*/ 594688 w 1170507"/>
              <a:gd name="connsiteY2" fmla="*/ 5523861 h 5523861"/>
              <a:gd name="connsiteX3" fmla="*/ 0 w 1170507"/>
              <a:gd name="connsiteY3" fmla="*/ 5515787 h 5523861"/>
              <a:gd name="connsiteX4" fmla="*/ 698058 w 1170507"/>
              <a:gd name="connsiteY4" fmla="*/ 367662 h 5523861"/>
              <a:gd name="connsiteX0" fmla="*/ 698058 w 1170507"/>
              <a:gd name="connsiteY0" fmla="*/ 2048 h 5158247"/>
              <a:gd name="connsiteX1" fmla="*/ 653017 w 1170507"/>
              <a:gd name="connsiteY1" fmla="*/ 0 h 5158247"/>
              <a:gd name="connsiteX2" fmla="*/ 594688 w 1170507"/>
              <a:gd name="connsiteY2" fmla="*/ 5158247 h 5158247"/>
              <a:gd name="connsiteX3" fmla="*/ 0 w 1170507"/>
              <a:gd name="connsiteY3" fmla="*/ 5150173 h 5158247"/>
              <a:gd name="connsiteX4" fmla="*/ 698058 w 1170507"/>
              <a:gd name="connsiteY4" fmla="*/ 2048 h 5158247"/>
              <a:gd name="connsiteX0" fmla="*/ 698058 w 1239095"/>
              <a:gd name="connsiteY0" fmla="*/ 2048 h 5158247"/>
              <a:gd name="connsiteX1" fmla="*/ 653017 w 1239095"/>
              <a:gd name="connsiteY1" fmla="*/ 0 h 5158247"/>
              <a:gd name="connsiteX2" fmla="*/ 594688 w 1239095"/>
              <a:gd name="connsiteY2" fmla="*/ 5158247 h 5158247"/>
              <a:gd name="connsiteX3" fmla="*/ 0 w 1239095"/>
              <a:gd name="connsiteY3" fmla="*/ 5150173 h 5158247"/>
              <a:gd name="connsiteX4" fmla="*/ 698058 w 1239095"/>
              <a:gd name="connsiteY4" fmla="*/ 2048 h 5158247"/>
              <a:gd name="connsiteX0" fmla="*/ 703298 w 1242619"/>
              <a:gd name="connsiteY0" fmla="*/ 2048 h 5158247"/>
              <a:gd name="connsiteX1" fmla="*/ 658257 w 1242619"/>
              <a:gd name="connsiteY1" fmla="*/ 0 h 5158247"/>
              <a:gd name="connsiteX2" fmla="*/ 599928 w 1242619"/>
              <a:gd name="connsiteY2" fmla="*/ 5158247 h 5158247"/>
              <a:gd name="connsiteX3" fmla="*/ 0 w 1242619"/>
              <a:gd name="connsiteY3" fmla="*/ 5147552 h 5158247"/>
              <a:gd name="connsiteX4" fmla="*/ 703298 w 1242619"/>
              <a:gd name="connsiteY4" fmla="*/ 2048 h 5158247"/>
              <a:gd name="connsiteX0" fmla="*/ 708538 w 1246150"/>
              <a:gd name="connsiteY0" fmla="*/ 2048 h 5158247"/>
              <a:gd name="connsiteX1" fmla="*/ 663497 w 1246150"/>
              <a:gd name="connsiteY1" fmla="*/ 0 h 5158247"/>
              <a:gd name="connsiteX2" fmla="*/ 605168 w 1246150"/>
              <a:gd name="connsiteY2" fmla="*/ 5158247 h 5158247"/>
              <a:gd name="connsiteX3" fmla="*/ 0 w 1246150"/>
              <a:gd name="connsiteY3" fmla="*/ 5147552 h 5158247"/>
              <a:gd name="connsiteX4" fmla="*/ 708538 w 1246150"/>
              <a:gd name="connsiteY4" fmla="*/ 2048 h 5158247"/>
              <a:gd name="connsiteX0" fmla="*/ 708538 w 1246150"/>
              <a:gd name="connsiteY0" fmla="*/ 2048 h 5158247"/>
              <a:gd name="connsiteX1" fmla="*/ 663497 w 1246150"/>
              <a:gd name="connsiteY1" fmla="*/ 0 h 5158247"/>
              <a:gd name="connsiteX2" fmla="*/ 605168 w 1246150"/>
              <a:gd name="connsiteY2" fmla="*/ 5158247 h 5158247"/>
              <a:gd name="connsiteX3" fmla="*/ 0 w 1246150"/>
              <a:gd name="connsiteY3" fmla="*/ 5147552 h 5158247"/>
              <a:gd name="connsiteX4" fmla="*/ 708538 w 1246150"/>
              <a:gd name="connsiteY4" fmla="*/ 2048 h 5158247"/>
              <a:gd name="connsiteX0" fmla="*/ 708538 w 1246150"/>
              <a:gd name="connsiteY0" fmla="*/ 2048 h 5153007"/>
              <a:gd name="connsiteX1" fmla="*/ 663497 w 1246150"/>
              <a:gd name="connsiteY1" fmla="*/ 0 h 5153007"/>
              <a:gd name="connsiteX2" fmla="*/ 605168 w 1246150"/>
              <a:gd name="connsiteY2" fmla="*/ 5153007 h 5153007"/>
              <a:gd name="connsiteX3" fmla="*/ 0 w 1246150"/>
              <a:gd name="connsiteY3" fmla="*/ 5147552 h 5153007"/>
              <a:gd name="connsiteX4" fmla="*/ 708538 w 1246150"/>
              <a:gd name="connsiteY4" fmla="*/ 2048 h 5153007"/>
              <a:gd name="connsiteX0" fmla="*/ 708538 w 1257416"/>
              <a:gd name="connsiteY0" fmla="*/ 2048 h 5153007"/>
              <a:gd name="connsiteX1" fmla="*/ 663497 w 1257416"/>
              <a:gd name="connsiteY1" fmla="*/ 0 h 5153007"/>
              <a:gd name="connsiteX2" fmla="*/ 605168 w 1257416"/>
              <a:gd name="connsiteY2" fmla="*/ 5153007 h 5153007"/>
              <a:gd name="connsiteX3" fmla="*/ 0 w 1257416"/>
              <a:gd name="connsiteY3" fmla="*/ 5147552 h 5153007"/>
              <a:gd name="connsiteX4" fmla="*/ 708538 w 1257416"/>
              <a:gd name="connsiteY4" fmla="*/ 2048 h 5153007"/>
              <a:gd name="connsiteX0" fmla="*/ 708538 w 1257416"/>
              <a:gd name="connsiteY0" fmla="*/ 2048 h 5153007"/>
              <a:gd name="connsiteX1" fmla="*/ 663497 w 1257416"/>
              <a:gd name="connsiteY1" fmla="*/ 0 h 5153007"/>
              <a:gd name="connsiteX2" fmla="*/ 605168 w 1257416"/>
              <a:gd name="connsiteY2" fmla="*/ 5153007 h 5153007"/>
              <a:gd name="connsiteX3" fmla="*/ 0 w 1257416"/>
              <a:gd name="connsiteY3" fmla="*/ 5147552 h 5153007"/>
              <a:gd name="connsiteX4" fmla="*/ 708538 w 1257416"/>
              <a:gd name="connsiteY4" fmla="*/ 2048 h 5153007"/>
              <a:gd name="connsiteX0" fmla="*/ 708538 w 1375551"/>
              <a:gd name="connsiteY0" fmla="*/ 2048 h 5153007"/>
              <a:gd name="connsiteX1" fmla="*/ 663497 w 1375551"/>
              <a:gd name="connsiteY1" fmla="*/ 0 h 5153007"/>
              <a:gd name="connsiteX2" fmla="*/ 605168 w 1375551"/>
              <a:gd name="connsiteY2" fmla="*/ 5153007 h 5153007"/>
              <a:gd name="connsiteX3" fmla="*/ 0 w 1375551"/>
              <a:gd name="connsiteY3" fmla="*/ 5147552 h 5153007"/>
              <a:gd name="connsiteX4" fmla="*/ 708538 w 1375551"/>
              <a:gd name="connsiteY4" fmla="*/ 2048 h 5153007"/>
              <a:gd name="connsiteX0" fmla="*/ 848388 w 1375551"/>
              <a:gd name="connsiteY0" fmla="*/ 2048 h 5153007"/>
              <a:gd name="connsiteX1" fmla="*/ 663497 w 1375551"/>
              <a:gd name="connsiteY1" fmla="*/ 0 h 5153007"/>
              <a:gd name="connsiteX2" fmla="*/ 605168 w 1375551"/>
              <a:gd name="connsiteY2" fmla="*/ 5153007 h 5153007"/>
              <a:gd name="connsiteX3" fmla="*/ 0 w 1375551"/>
              <a:gd name="connsiteY3" fmla="*/ 5147552 h 5153007"/>
              <a:gd name="connsiteX4" fmla="*/ 848388 w 1375551"/>
              <a:gd name="connsiteY4" fmla="*/ 2048 h 5153007"/>
              <a:gd name="connsiteX0" fmla="*/ 848388 w 1353486"/>
              <a:gd name="connsiteY0" fmla="*/ 2048 h 5153007"/>
              <a:gd name="connsiteX1" fmla="*/ 598951 w 1353486"/>
              <a:gd name="connsiteY1" fmla="*/ 0 h 5153007"/>
              <a:gd name="connsiteX2" fmla="*/ 605168 w 1353486"/>
              <a:gd name="connsiteY2" fmla="*/ 5153007 h 5153007"/>
              <a:gd name="connsiteX3" fmla="*/ 0 w 1353486"/>
              <a:gd name="connsiteY3" fmla="*/ 5147552 h 5153007"/>
              <a:gd name="connsiteX4" fmla="*/ 848388 w 1353486"/>
              <a:gd name="connsiteY4" fmla="*/ 2048 h 5153007"/>
              <a:gd name="connsiteX0" fmla="*/ 848388 w 1577804"/>
              <a:gd name="connsiteY0" fmla="*/ 0 h 5150959"/>
              <a:gd name="connsiteX1" fmla="*/ 1136833 w 1577804"/>
              <a:gd name="connsiteY1" fmla="*/ 51740 h 5150959"/>
              <a:gd name="connsiteX2" fmla="*/ 605168 w 1577804"/>
              <a:gd name="connsiteY2" fmla="*/ 5150959 h 5150959"/>
              <a:gd name="connsiteX3" fmla="*/ 0 w 1577804"/>
              <a:gd name="connsiteY3" fmla="*/ 5145504 h 5150959"/>
              <a:gd name="connsiteX4" fmla="*/ 848388 w 1577804"/>
              <a:gd name="connsiteY4" fmla="*/ 0 h 5150959"/>
              <a:gd name="connsiteX0" fmla="*/ 681644 w 1577804"/>
              <a:gd name="connsiteY0" fmla="*/ 0 h 5145580"/>
              <a:gd name="connsiteX1" fmla="*/ 1136833 w 1577804"/>
              <a:gd name="connsiteY1" fmla="*/ 46361 h 5145580"/>
              <a:gd name="connsiteX2" fmla="*/ 605168 w 1577804"/>
              <a:gd name="connsiteY2" fmla="*/ 5145580 h 5145580"/>
              <a:gd name="connsiteX3" fmla="*/ 0 w 1577804"/>
              <a:gd name="connsiteY3" fmla="*/ 5140125 h 5145580"/>
              <a:gd name="connsiteX4" fmla="*/ 681644 w 1577804"/>
              <a:gd name="connsiteY4" fmla="*/ 0 h 5145580"/>
              <a:gd name="connsiteX0" fmla="*/ 681644 w 1577804"/>
              <a:gd name="connsiteY0" fmla="*/ 0 h 5145580"/>
              <a:gd name="connsiteX1" fmla="*/ 1136833 w 1577804"/>
              <a:gd name="connsiteY1" fmla="*/ 46361 h 5145580"/>
              <a:gd name="connsiteX2" fmla="*/ 605168 w 1577804"/>
              <a:gd name="connsiteY2" fmla="*/ 5145580 h 5145580"/>
              <a:gd name="connsiteX3" fmla="*/ 0 w 1577804"/>
              <a:gd name="connsiteY3" fmla="*/ 5140125 h 5145580"/>
              <a:gd name="connsiteX4" fmla="*/ 681644 w 1577804"/>
              <a:gd name="connsiteY4" fmla="*/ 0 h 5145580"/>
              <a:gd name="connsiteX0" fmla="*/ 675205 w 1571365"/>
              <a:gd name="connsiteY0" fmla="*/ 0 h 5145580"/>
              <a:gd name="connsiteX1" fmla="*/ 1130394 w 1571365"/>
              <a:gd name="connsiteY1" fmla="*/ 46361 h 5145580"/>
              <a:gd name="connsiteX2" fmla="*/ 598729 w 1571365"/>
              <a:gd name="connsiteY2" fmla="*/ 5145580 h 5145580"/>
              <a:gd name="connsiteX3" fmla="*/ 0 w 1571365"/>
              <a:gd name="connsiteY3" fmla="*/ 5140125 h 5145580"/>
              <a:gd name="connsiteX4" fmla="*/ 675205 w 1571365"/>
              <a:gd name="connsiteY4" fmla="*/ 0 h 5145580"/>
              <a:gd name="connsiteX0" fmla="*/ 681645 w 1577805"/>
              <a:gd name="connsiteY0" fmla="*/ 0 h 5145580"/>
              <a:gd name="connsiteX1" fmla="*/ 1136834 w 1577805"/>
              <a:gd name="connsiteY1" fmla="*/ 46361 h 5145580"/>
              <a:gd name="connsiteX2" fmla="*/ 605169 w 1577805"/>
              <a:gd name="connsiteY2" fmla="*/ 5145580 h 5145580"/>
              <a:gd name="connsiteX3" fmla="*/ 0 w 1577805"/>
              <a:gd name="connsiteY3" fmla="*/ 5140125 h 5145580"/>
              <a:gd name="connsiteX4" fmla="*/ 681645 w 1577805"/>
              <a:gd name="connsiteY4" fmla="*/ 0 h 5145580"/>
              <a:gd name="connsiteX0" fmla="*/ 681645 w 1399933"/>
              <a:gd name="connsiteY0" fmla="*/ 0 h 5145580"/>
              <a:gd name="connsiteX1" fmla="*/ 731150 w 1399933"/>
              <a:gd name="connsiteY1" fmla="*/ 1285 h 5145580"/>
              <a:gd name="connsiteX2" fmla="*/ 605169 w 1399933"/>
              <a:gd name="connsiteY2" fmla="*/ 5145580 h 5145580"/>
              <a:gd name="connsiteX3" fmla="*/ 0 w 1399933"/>
              <a:gd name="connsiteY3" fmla="*/ 5140125 h 5145580"/>
              <a:gd name="connsiteX4" fmla="*/ 681645 w 1399933"/>
              <a:gd name="connsiteY4" fmla="*/ 0 h 5145580"/>
              <a:gd name="connsiteX0" fmla="*/ 681645 w 1399933"/>
              <a:gd name="connsiteY0" fmla="*/ 0 h 5145580"/>
              <a:gd name="connsiteX1" fmla="*/ 731150 w 1399933"/>
              <a:gd name="connsiteY1" fmla="*/ 1285 h 5145580"/>
              <a:gd name="connsiteX2" fmla="*/ 605169 w 1399933"/>
              <a:gd name="connsiteY2" fmla="*/ 5145580 h 5145580"/>
              <a:gd name="connsiteX3" fmla="*/ 0 w 1399933"/>
              <a:gd name="connsiteY3" fmla="*/ 5140125 h 5145580"/>
              <a:gd name="connsiteX4" fmla="*/ 681645 w 1399933"/>
              <a:gd name="connsiteY4" fmla="*/ 0 h 5145580"/>
              <a:gd name="connsiteX0" fmla="*/ 681645 w 1386537"/>
              <a:gd name="connsiteY0" fmla="*/ 0 h 5145580"/>
              <a:gd name="connsiteX1" fmla="*/ 731150 w 1386537"/>
              <a:gd name="connsiteY1" fmla="*/ 1285 h 5145580"/>
              <a:gd name="connsiteX2" fmla="*/ 605169 w 1386537"/>
              <a:gd name="connsiteY2" fmla="*/ 5145580 h 5145580"/>
              <a:gd name="connsiteX3" fmla="*/ 0 w 1386537"/>
              <a:gd name="connsiteY3" fmla="*/ 5140125 h 5145580"/>
              <a:gd name="connsiteX4" fmla="*/ 681645 w 1386537"/>
              <a:gd name="connsiteY4" fmla="*/ 0 h 5145580"/>
              <a:gd name="connsiteX0" fmla="*/ 681645 w 1378704"/>
              <a:gd name="connsiteY0" fmla="*/ 9644 h 5155224"/>
              <a:gd name="connsiteX1" fmla="*/ 709292 w 1378704"/>
              <a:gd name="connsiteY1" fmla="*/ 0 h 5155224"/>
              <a:gd name="connsiteX2" fmla="*/ 605169 w 1378704"/>
              <a:gd name="connsiteY2" fmla="*/ 5155224 h 5155224"/>
              <a:gd name="connsiteX3" fmla="*/ 0 w 1378704"/>
              <a:gd name="connsiteY3" fmla="*/ 5149769 h 5155224"/>
              <a:gd name="connsiteX4" fmla="*/ 681645 w 1378704"/>
              <a:gd name="connsiteY4" fmla="*/ 9644 h 5155224"/>
              <a:gd name="connsiteX0" fmla="*/ 681645 w 1378704"/>
              <a:gd name="connsiteY0" fmla="*/ 2358 h 5147938"/>
              <a:gd name="connsiteX1" fmla="*/ 709292 w 1378704"/>
              <a:gd name="connsiteY1" fmla="*/ 0 h 5147938"/>
              <a:gd name="connsiteX2" fmla="*/ 605169 w 1378704"/>
              <a:gd name="connsiteY2" fmla="*/ 5147938 h 5147938"/>
              <a:gd name="connsiteX3" fmla="*/ 0 w 1378704"/>
              <a:gd name="connsiteY3" fmla="*/ 5142483 h 5147938"/>
              <a:gd name="connsiteX4" fmla="*/ 681645 w 1378704"/>
              <a:gd name="connsiteY4" fmla="*/ 2358 h 5147938"/>
              <a:gd name="connsiteX0" fmla="*/ 681645 w 1394746"/>
              <a:gd name="connsiteY0" fmla="*/ 2358 h 5147938"/>
              <a:gd name="connsiteX1" fmla="*/ 709292 w 1394746"/>
              <a:gd name="connsiteY1" fmla="*/ 0 h 5147938"/>
              <a:gd name="connsiteX2" fmla="*/ 605169 w 1394746"/>
              <a:gd name="connsiteY2" fmla="*/ 5147938 h 5147938"/>
              <a:gd name="connsiteX3" fmla="*/ 0 w 1394746"/>
              <a:gd name="connsiteY3" fmla="*/ 5142483 h 5147938"/>
              <a:gd name="connsiteX4" fmla="*/ 681645 w 1394746"/>
              <a:gd name="connsiteY4" fmla="*/ 2358 h 5147938"/>
              <a:gd name="connsiteX0" fmla="*/ 678002 w 1394746"/>
              <a:gd name="connsiteY0" fmla="*/ 2358 h 5147938"/>
              <a:gd name="connsiteX1" fmla="*/ 709292 w 1394746"/>
              <a:gd name="connsiteY1" fmla="*/ 0 h 5147938"/>
              <a:gd name="connsiteX2" fmla="*/ 605169 w 1394746"/>
              <a:gd name="connsiteY2" fmla="*/ 5147938 h 5147938"/>
              <a:gd name="connsiteX3" fmla="*/ 0 w 1394746"/>
              <a:gd name="connsiteY3" fmla="*/ 5142483 h 5147938"/>
              <a:gd name="connsiteX4" fmla="*/ 678002 w 1394746"/>
              <a:gd name="connsiteY4" fmla="*/ 2358 h 514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4746" h="5147938">
                <a:moveTo>
                  <a:pt x="678002" y="2358"/>
                </a:moveTo>
                <a:cubicBezTo>
                  <a:pt x="660202" y="4684"/>
                  <a:pt x="729140" y="4379"/>
                  <a:pt x="709292" y="0"/>
                </a:cubicBezTo>
                <a:cubicBezTo>
                  <a:pt x="1164073" y="792664"/>
                  <a:pt x="2044121" y="3295264"/>
                  <a:pt x="605169" y="5147938"/>
                </a:cubicBezTo>
                <a:lnTo>
                  <a:pt x="0" y="5142483"/>
                </a:lnTo>
                <a:cubicBezTo>
                  <a:pt x="1286717" y="3715598"/>
                  <a:pt x="1489690" y="1855467"/>
                  <a:pt x="678002" y="235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자유형: 도형 1">
            <a:extLst>
              <a:ext uri="{FF2B5EF4-FFF2-40B4-BE49-F238E27FC236}">
                <a16:creationId xmlns:a16="http://schemas.microsoft.com/office/drawing/2014/main" id="{211C3F06-D6FC-4C75-A071-26658C2B36EB}"/>
              </a:ext>
            </a:extLst>
          </p:cNvPr>
          <p:cNvSpPr/>
          <p:nvPr userDrawn="1"/>
        </p:nvSpPr>
        <p:spPr>
          <a:xfrm>
            <a:off x="2602516" y="-3535"/>
            <a:ext cx="1145801" cy="5154958"/>
          </a:xfrm>
          <a:custGeom>
            <a:avLst/>
            <a:gdLst>
              <a:gd name="connsiteX0" fmla="*/ 280657 w 280657"/>
              <a:gd name="connsiteY0" fmla="*/ 0 h 5169529"/>
              <a:gd name="connsiteX1" fmla="*/ 271604 w 280657"/>
              <a:gd name="connsiteY1" fmla="*/ 5169529 h 5169529"/>
              <a:gd name="connsiteX2" fmla="*/ 0 w 280657"/>
              <a:gd name="connsiteY2" fmla="*/ 5169529 h 5169529"/>
              <a:gd name="connsiteX3" fmla="*/ 280657 w 280657"/>
              <a:gd name="connsiteY3" fmla="*/ 0 h 5169529"/>
              <a:gd name="connsiteX0" fmla="*/ 280657 w 761272"/>
              <a:gd name="connsiteY0" fmla="*/ 0 h 5169529"/>
              <a:gd name="connsiteX1" fmla="*/ 271604 w 761272"/>
              <a:gd name="connsiteY1" fmla="*/ 5169529 h 5169529"/>
              <a:gd name="connsiteX2" fmla="*/ 0 w 761272"/>
              <a:gd name="connsiteY2" fmla="*/ 5169529 h 5169529"/>
              <a:gd name="connsiteX3" fmla="*/ 280657 w 761272"/>
              <a:gd name="connsiteY3" fmla="*/ 0 h 5169529"/>
              <a:gd name="connsiteX0" fmla="*/ 280657 w 761272"/>
              <a:gd name="connsiteY0" fmla="*/ 0 h 5169529"/>
              <a:gd name="connsiteX1" fmla="*/ 271604 w 761272"/>
              <a:gd name="connsiteY1" fmla="*/ 5169529 h 5169529"/>
              <a:gd name="connsiteX2" fmla="*/ 0 w 761272"/>
              <a:gd name="connsiteY2" fmla="*/ 5169529 h 5169529"/>
              <a:gd name="connsiteX3" fmla="*/ 280657 w 761272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280657 w 1065906"/>
              <a:gd name="connsiteY0" fmla="*/ 0 h 5169529"/>
              <a:gd name="connsiteX1" fmla="*/ 271604 w 1065906"/>
              <a:gd name="connsiteY1" fmla="*/ 5169529 h 5169529"/>
              <a:gd name="connsiteX2" fmla="*/ 0 w 1065906"/>
              <a:gd name="connsiteY2" fmla="*/ 5169529 h 5169529"/>
              <a:gd name="connsiteX3" fmla="*/ 280657 w 1065906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1087008"/>
              <a:gd name="connsiteY0" fmla="*/ 0 h 5169529"/>
              <a:gd name="connsiteX1" fmla="*/ 292706 w 1087008"/>
              <a:gd name="connsiteY1" fmla="*/ 5169529 h 5169529"/>
              <a:gd name="connsiteX2" fmla="*/ 0 w 1087008"/>
              <a:gd name="connsiteY2" fmla="*/ 5169529 h 5169529"/>
              <a:gd name="connsiteX3" fmla="*/ 301759 w 1087008"/>
              <a:gd name="connsiteY3" fmla="*/ 0 h 5169529"/>
              <a:gd name="connsiteX0" fmla="*/ 301759 w 981021"/>
              <a:gd name="connsiteY0" fmla="*/ 0 h 5169529"/>
              <a:gd name="connsiteX1" fmla="*/ 292706 w 981021"/>
              <a:gd name="connsiteY1" fmla="*/ 5169529 h 5169529"/>
              <a:gd name="connsiteX2" fmla="*/ 0 w 981021"/>
              <a:gd name="connsiteY2" fmla="*/ 5169529 h 5169529"/>
              <a:gd name="connsiteX3" fmla="*/ 301759 w 981021"/>
              <a:gd name="connsiteY3" fmla="*/ 0 h 5169529"/>
              <a:gd name="connsiteX0" fmla="*/ 301759 w 918930"/>
              <a:gd name="connsiteY0" fmla="*/ 0 h 5169529"/>
              <a:gd name="connsiteX1" fmla="*/ 292706 w 918930"/>
              <a:gd name="connsiteY1" fmla="*/ 5169529 h 5169529"/>
              <a:gd name="connsiteX2" fmla="*/ 0 w 918930"/>
              <a:gd name="connsiteY2" fmla="*/ 5169529 h 5169529"/>
              <a:gd name="connsiteX3" fmla="*/ 301759 w 918930"/>
              <a:gd name="connsiteY3" fmla="*/ 0 h 5169529"/>
              <a:gd name="connsiteX0" fmla="*/ 301759 w 1078980"/>
              <a:gd name="connsiteY0" fmla="*/ 0 h 5169529"/>
              <a:gd name="connsiteX1" fmla="*/ 292706 w 1078980"/>
              <a:gd name="connsiteY1" fmla="*/ 5169529 h 5169529"/>
              <a:gd name="connsiteX2" fmla="*/ 0 w 1078980"/>
              <a:gd name="connsiteY2" fmla="*/ 5169529 h 5169529"/>
              <a:gd name="connsiteX3" fmla="*/ 301759 w 1078980"/>
              <a:gd name="connsiteY3" fmla="*/ 0 h 5169529"/>
              <a:gd name="connsiteX0" fmla="*/ 301759 w 1084328"/>
              <a:gd name="connsiteY0" fmla="*/ 0 h 5169529"/>
              <a:gd name="connsiteX1" fmla="*/ 292706 w 1084328"/>
              <a:gd name="connsiteY1" fmla="*/ 5169529 h 5169529"/>
              <a:gd name="connsiteX2" fmla="*/ 0 w 1084328"/>
              <a:gd name="connsiteY2" fmla="*/ 5169529 h 5169529"/>
              <a:gd name="connsiteX3" fmla="*/ 301759 w 1084328"/>
              <a:gd name="connsiteY3" fmla="*/ 0 h 5169529"/>
              <a:gd name="connsiteX0" fmla="*/ 301759 w 1086927"/>
              <a:gd name="connsiteY0" fmla="*/ 0 h 5169529"/>
              <a:gd name="connsiteX1" fmla="*/ 292706 w 1086927"/>
              <a:gd name="connsiteY1" fmla="*/ 5169529 h 5169529"/>
              <a:gd name="connsiteX2" fmla="*/ 0 w 1086927"/>
              <a:gd name="connsiteY2" fmla="*/ 5169529 h 5169529"/>
              <a:gd name="connsiteX3" fmla="*/ 301759 w 1086927"/>
              <a:gd name="connsiteY3" fmla="*/ 0 h 5169529"/>
              <a:gd name="connsiteX0" fmla="*/ 301759 w 1076561"/>
              <a:gd name="connsiteY0" fmla="*/ 0 h 5169529"/>
              <a:gd name="connsiteX1" fmla="*/ 292706 w 1076561"/>
              <a:gd name="connsiteY1" fmla="*/ 5169529 h 5169529"/>
              <a:gd name="connsiteX2" fmla="*/ 0 w 1076561"/>
              <a:gd name="connsiteY2" fmla="*/ 5169529 h 5169529"/>
              <a:gd name="connsiteX3" fmla="*/ 301759 w 1076561"/>
              <a:gd name="connsiteY3" fmla="*/ 0 h 5169529"/>
              <a:gd name="connsiteX0" fmla="*/ 301759 w 1094749"/>
              <a:gd name="connsiteY0" fmla="*/ 0 h 5169529"/>
              <a:gd name="connsiteX1" fmla="*/ 292706 w 1094749"/>
              <a:gd name="connsiteY1" fmla="*/ 5169529 h 5169529"/>
              <a:gd name="connsiteX2" fmla="*/ 0 w 1094749"/>
              <a:gd name="connsiteY2" fmla="*/ 5169529 h 5169529"/>
              <a:gd name="connsiteX3" fmla="*/ 301759 w 1094749"/>
              <a:gd name="connsiteY3" fmla="*/ 0 h 5169529"/>
              <a:gd name="connsiteX0" fmla="*/ 301759 w 1084328"/>
              <a:gd name="connsiteY0" fmla="*/ 0 h 5169529"/>
              <a:gd name="connsiteX1" fmla="*/ 292706 w 1084328"/>
              <a:gd name="connsiteY1" fmla="*/ 5169529 h 5169529"/>
              <a:gd name="connsiteX2" fmla="*/ 0 w 1084328"/>
              <a:gd name="connsiteY2" fmla="*/ 5169529 h 5169529"/>
              <a:gd name="connsiteX3" fmla="*/ 301759 w 1084328"/>
              <a:gd name="connsiteY3" fmla="*/ 0 h 5169529"/>
              <a:gd name="connsiteX0" fmla="*/ 301759 w 1097769"/>
              <a:gd name="connsiteY0" fmla="*/ 0 h 5169529"/>
              <a:gd name="connsiteX1" fmla="*/ 292706 w 1097769"/>
              <a:gd name="connsiteY1" fmla="*/ 5169529 h 5169529"/>
              <a:gd name="connsiteX2" fmla="*/ 0 w 1097769"/>
              <a:gd name="connsiteY2" fmla="*/ 5169529 h 5169529"/>
              <a:gd name="connsiteX3" fmla="*/ 301759 w 1097769"/>
              <a:gd name="connsiteY3" fmla="*/ 0 h 5169529"/>
              <a:gd name="connsiteX0" fmla="*/ 301759 w 1081652"/>
              <a:gd name="connsiteY0" fmla="*/ 0 h 5169529"/>
              <a:gd name="connsiteX1" fmla="*/ 292706 w 1081652"/>
              <a:gd name="connsiteY1" fmla="*/ 5169529 h 5169529"/>
              <a:gd name="connsiteX2" fmla="*/ 0 w 1081652"/>
              <a:gd name="connsiteY2" fmla="*/ 5169529 h 5169529"/>
              <a:gd name="connsiteX3" fmla="*/ 301759 w 1081652"/>
              <a:gd name="connsiteY3" fmla="*/ 0 h 5169529"/>
              <a:gd name="connsiteX0" fmla="*/ 301759 w 1049879"/>
              <a:gd name="connsiteY0" fmla="*/ 0 h 5169529"/>
              <a:gd name="connsiteX1" fmla="*/ 292706 w 1049879"/>
              <a:gd name="connsiteY1" fmla="*/ 5169529 h 5169529"/>
              <a:gd name="connsiteX2" fmla="*/ 0 w 1049879"/>
              <a:gd name="connsiteY2" fmla="*/ 5169529 h 5169529"/>
              <a:gd name="connsiteX3" fmla="*/ 301759 w 1049879"/>
              <a:gd name="connsiteY3" fmla="*/ 0 h 5169529"/>
              <a:gd name="connsiteX0" fmla="*/ 301759 w 1034244"/>
              <a:gd name="connsiteY0" fmla="*/ 0 h 5169529"/>
              <a:gd name="connsiteX1" fmla="*/ 292706 w 1034244"/>
              <a:gd name="connsiteY1" fmla="*/ 5169529 h 5169529"/>
              <a:gd name="connsiteX2" fmla="*/ 0 w 1034244"/>
              <a:gd name="connsiteY2" fmla="*/ 5169529 h 5169529"/>
              <a:gd name="connsiteX3" fmla="*/ 301759 w 1034244"/>
              <a:gd name="connsiteY3" fmla="*/ 0 h 5169529"/>
              <a:gd name="connsiteX0" fmla="*/ 301759 w 1034244"/>
              <a:gd name="connsiteY0" fmla="*/ 0 h 5169529"/>
              <a:gd name="connsiteX1" fmla="*/ 292706 w 1034244"/>
              <a:gd name="connsiteY1" fmla="*/ 5169529 h 5169529"/>
              <a:gd name="connsiteX2" fmla="*/ 0 w 1034244"/>
              <a:gd name="connsiteY2" fmla="*/ 5169529 h 5169529"/>
              <a:gd name="connsiteX3" fmla="*/ 301759 w 1034244"/>
              <a:gd name="connsiteY3" fmla="*/ 0 h 5169529"/>
              <a:gd name="connsiteX0" fmla="*/ 301759 w 1030828"/>
              <a:gd name="connsiteY0" fmla="*/ 0 h 5169529"/>
              <a:gd name="connsiteX1" fmla="*/ 285672 w 1030828"/>
              <a:gd name="connsiteY1" fmla="*/ 5169529 h 5169529"/>
              <a:gd name="connsiteX2" fmla="*/ 0 w 1030828"/>
              <a:gd name="connsiteY2" fmla="*/ 5169529 h 5169529"/>
              <a:gd name="connsiteX3" fmla="*/ 301759 w 1030828"/>
              <a:gd name="connsiteY3" fmla="*/ 0 h 5169529"/>
              <a:gd name="connsiteX0" fmla="*/ 301759 w 1046406"/>
              <a:gd name="connsiteY0" fmla="*/ 0 h 5169529"/>
              <a:gd name="connsiteX1" fmla="*/ 285672 w 1046406"/>
              <a:gd name="connsiteY1" fmla="*/ 5169529 h 5169529"/>
              <a:gd name="connsiteX2" fmla="*/ 0 w 1046406"/>
              <a:gd name="connsiteY2" fmla="*/ 5169529 h 5169529"/>
              <a:gd name="connsiteX3" fmla="*/ 301759 w 1046406"/>
              <a:gd name="connsiteY3" fmla="*/ 0 h 5169529"/>
              <a:gd name="connsiteX0" fmla="*/ 319549 w 1055493"/>
              <a:gd name="connsiteY0" fmla="*/ 0 h 5137507"/>
              <a:gd name="connsiteX1" fmla="*/ 285672 w 1055493"/>
              <a:gd name="connsiteY1" fmla="*/ 5137507 h 5137507"/>
              <a:gd name="connsiteX2" fmla="*/ 0 w 1055493"/>
              <a:gd name="connsiteY2" fmla="*/ 5137507 h 5137507"/>
              <a:gd name="connsiteX3" fmla="*/ 319549 w 1055493"/>
              <a:gd name="connsiteY3" fmla="*/ 0 h 5137507"/>
              <a:gd name="connsiteX0" fmla="*/ 319549 w 1055493"/>
              <a:gd name="connsiteY0" fmla="*/ 0 h 5155297"/>
              <a:gd name="connsiteX1" fmla="*/ 285672 w 1055493"/>
              <a:gd name="connsiteY1" fmla="*/ 5155297 h 5155297"/>
              <a:gd name="connsiteX2" fmla="*/ 0 w 1055493"/>
              <a:gd name="connsiteY2" fmla="*/ 5155297 h 5155297"/>
              <a:gd name="connsiteX3" fmla="*/ 319549 w 1055493"/>
              <a:gd name="connsiteY3" fmla="*/ 0 h 5155297"/>
              <a:gd name="connsiteX0" fmla="*/ 319549 w 1054135"/>
              <a:gd name="connsiteY0" fmla="*/ 0 h 5155297"/>
              <a:gd name="connsiteX1" fmla="*/ 285672 w 1054135"/>
              <a:gd name="connsiteY1" fmla="*/ 5155297 h 5155297"/>
              <a:gd name="connsiteX2" fmla="*/ 0 w 1054135"/>
              <a:gd name="connsiteY2" fmla="*/ 5155297 h 5155297"/>
              <a:gd name="connsiteX3" fmla="*/ 319549 w 1054135"/>
              <a:gd name="connsiteY3" fmla="*/ 0 h 5155297"/>
              <a:gd name="connsiteX0" fmla="*/ 319549 w 1052777"/>
              <a:gd name="connsiteY0" fmla="*/ 0 h 5155297"/>
              <a:gd name="connsiteX1" fmla="*/ 285672 w 1052777"/>
              <a:gd name="connsiteY1" fmla="*/ 5155297 h 5155297"/>
              <a:gd name="connsiteX2" fmla="*/ 0 w 1052777"/>
              <a:gd name="connsiteY2" fmla="*/ 5155297 h 5155297"/>
              <a:gd name="connsiteX3" fmla="*/ 319549 w 1052777"/>
              <a:gd name="connsiteY3" fmla="*/ 0 h 5155297"/>
              <a:gd name="connsiteX0" fmla="*/ 319549 w 1052777"/>
              <a:gd name="connsiteY0" fmla="*/ 0 h 5155297"/>
              <a:gd name="connsiteX1" fmla="*/ 285672 w 1052777"/>
              <a:gd name="connsiteY1" fmla="*/ 5155297 h 5155297"/>
              <a:gd name="connsiteX2" fmla="*/ 0 w 1052777"/>
              <a:gd name="connsiteY2" fmla="*/ 5155297 h 5155297"/>
              <a:gd name="connsiteX3" fmla="*/ 319549 w 1052777"/>
              <a:gd name="connsiteY3" fmla="*/ 0 h 5155297"/>
              <a:gd name="connsiteX0" fmla="*/ 319549 w 1052777"/>
              <a:gd name="connsiteY0" fmla="*/ 0 h 5155297"/>
              <a:gd name="connsiteX1" fmla="*/ 285672 w 1052777"/>
              <a:gd name="connsiteY1" fmla="*/ 5155297 h 5155297"/>
              <a:gd name="connsiteX2" fmla="*/ 0 w 1052777"/>
              <a:gd name="connsiteY2" fmla="*/ 5155297 h 5155297"/>
              <a:gd name="connsiteX3" fmla="*/ 319549 w 1052777"/>
              <a:gd name="connsiteY3" fmla="*/ 0 h 5155297"/>
              <a:gd name="connsiteX0" fmla="*/ 319549 w 1052777"/>
              <a:gd name="connsiteY0" fmla="*/ 0 h 5155297"/>
              <a:gd name="connsiteX1" fmla="*/ 285672 w 1052777"/>
              <a:gd name="connsiteY1" fmla="*/ 5155297 h 5155297"/>
              <a:gd name="connsiteX2" fmla="*/ 0 w 1052777"/>
              <a:gd name="connsiteY2" fmla="*/ 5155297 h 5155297"/>
              <a:gd name="connsiteX3" fmla="*/ 319549 w 1052777"/>
              <a:gd name="connsiteY3" fmla="*/ 0 h 5155297"/>
              <a:gd name="connsiteX0" fmla="*/ 319549 w 1037922"/>
              <a:gd name="connsiteY0" fmla="*/ 0 h 5155297"/>
              <a:gd name="connsiteX1" fmla="*/ 285672 w 1037922"/>
              <a:gd name="connsiteY1" fmla="*/ 5155297 h 5155297"/>
              <a:gd name="connsiteX2" fmla="*/ 0 w 1037922"/>
              <a:gd name="connsiteY2" fmla="*/ 5155297 h 5155297"/>
              <a:gd name="connsiteX3" fmla="*/ 319549 w 1037922"/>
              <a:gd name="connsiteY3" fmla="*/ 0 h 5155297"/>
              <a:gd name="connsiteX0" fmla="*/ 319549 w 1037922"/>
              <a:gd name="connsiteY0" fmla="*/ 0 h 5155297"/>
              <a:gd name="connsiteX1" fmla="*/ 285672 w 1037922"/>
              <a:gd name="connsiteY1" fmla="*/ 5155297 h 5155297"/>
              <a:gd name="connsiteX2" fmla="*/ 0 w 1037922"/>
              <a:gd name="connsiteY2" fmla="*/ 5155297 h 5155297"/>
              <a:gd name="connsiteX3" fmla="*/ 319549 w 1037922"/>
              <a:gd name="connsiteY3" fmla="*/ 0 h 5155297"/>
              <a:gd name="connsiteX0" fmla="*/ 319549 w 1037922"/>
              <a:gd name="connsiteY0" fmla="*/ 0 h 5155297"/>
              <a:gd name="connsiteX1" fmla="*/ 285672 w 1037922"/>
              <a:gd name="connsiteY1" fmla="*/ 5155297 h 5155297"/>
              <a:gd name="connsiteX2" fmla="*/ 0 w 1037922"/>
              <a:gd name="connsiteY2" fmla="*/ 5155297 h 5155297"/>
              <a:gd name="connsiteX3" fmla="*/ 319549 w 1037922"/>
              <a:gd name="connsiteY3" fmla="*/ 0 h 5155297"/>
              <a:gd name="connsiteX0" fmla="*/ 314686 w 1035467"/>
              <a:gd name="connsiteY0" fmla="*/ 0 h 5160160"/>
              <a:gd name="connsiteX1" fmla="*/ 285672 w 1035467"/>
              <a:gd name="connsiteY1" fmla="*/ 5160160 h 5160160"/>
              <a:gd name="connsiteX2" fmla="*/ 0 w 1035467"/>
              <a:gd name="connsiteY2" fmla="*/ 5160160 h 5160160"/>
              <a:gd name="connsiteX3" fmla="*/ 314686 w 1035467"/>
              <a:gd name="connsiteY3" fmla="*/ 0 h 5160160"/>
              <a:gd name="connsiteX0" fmla="*/ 314686 w 1042817"/>
              <a:gd name="connsiteY0" fmla="*/ 0 h 5160160"/>
              <a:gd name="connsiteX1" fmla="*/ 285672 w 1042817"/>
              <a:gd name="connsiteY1" fmla="*/ 5160160 h 5160160"/>
              <a:gd name="connsiteX2" fmla="*/ 0 w 1042817"/>
              <a:gd name="connsiteY2" fmla="*/ 5160160 h 5160160"/>
              <a:gd name="connsiteX3" fmla="*/ 314686 w 1042817"/>
              <a:gd name="connsiteY3" fmla="*/ 0 h 5160160"/>
              <a:gd name="connsiteX0" fmla="*/ 291826 w 1031317"/>
              <a:gd name="connsiteY0" fmla="*/ 0 h 5153629"/>
              <a:gd name="connsiteX1" fmla="*/ 285672 w 1031317"/>
              <a:gd name="connsiteY1" fmla="*/ 5153629 h 5153629"/>
              <a:gd name="connsiteX2" fmla="*/ 0 w 1031317"/>
              <a:gd name="connsiteY2" fmla="*/ 5153629 h 5153629"/>
              <a:gd name="connsiteX3" fmla="*/ 291826 w 1031317"/>
              <a:gd name="connsiteY3" fmla="*/ 0 h 5153629"/>
              <a:gd name="connsiteX0" fmla="*/ 291826 w 1067180"/>
              <a:gd name="connsiteY0" fmla="*/ 0 h 5153629"/>
              <a:gd name="connsiteX1" fmla="*/ 285672 w 1067180"/>
              <a:gd name="connsiteY1" fmla="*/ 5153629 h 5153629"/>
              <a:gd name="connsiteX2" fmla="*/ 0 w 1067180"/>
              <a:gd name="connsiteY2" fmla="*/ 5153629 h 5153629"/>
              <a:gd name="connsiteX3" fmla="*/ 291826 w 1067180"/>
              <a:gd name="connsiteY3" fmla="*/ 0 h 5153629"/>
              <a:gd name="connsiteX0" fmla="*/ 291826 w 1067180"/>
              <a:gd name="connsiteY0" fmla="*/ 0 h 5153629"/>
              <a:gd name="connsiteX1" fmla="*/ 285672 w 1067180"/>
              <a:gd name="connsiteY1" fmla="*/ 5153629 h 5153629"/>
              <a:gd name="connsiteX2" fmla="*/ 0 w 1067180"/>
              <a:gd name="connsiteY2" fmla="*/ 5153629 h 5153629"/>
              <a:gd name="connsiteX3" fmla="*/ 291826 w 1067180"/>
              <a:gd name="connsiteY3" fmla="*/ 0 h 5153629"/>
              <a:gd name="connsiteX0" fmla="*/ 288560 w 1065497"/>
              <a:gd name="connsiteY0" fmla="*/ 0 h 5147098"/>
              <a:gd name="connsiteX1" fmla="*/ 285672 w 1065497"/>
              <a:gd name="connsiteY1" fmla="*/ 5147098 h 5147098"/>
              <a:gd name="connsiteX2" fmla="*/ 0 w 1065497"/>
              <a:gd name="connsiteY2" fmla="*/ 5147098 h 5147098"/>
              <a:gd name="connsiteX3" fmla="*/ 288560 w 1065497"/>
              <a:gd name="connsiteY3" fmla="*/ 0 h 5147098"/>
              <a:gd name="connsiteX0" fmla="*/ 288560 w 1096906"/>
              <a:gd name="connsiteY0" fmla="*/ 0 h 5147098"/>
              <a:gd name="connsiteX1" fmla="*/ 285672 w 1096906"/>
              <a:gd name="connsiteY1" fmla="*/ 5147098 h 5147098"/>
              <a:gd name="connsiteX2" fmla="*/ 0 w 1096906"/>
              <a:gd name="connsiteY2" fmla="*/ 5147098 h 5147098"/>
              <a:gd name="connsiteX3" fmla="*/ 288560 w 1096906"/>
              <a:gd name="connsiteY3" fmla="*/ 0 h 5147098"/>
              <a:gd name="connsiteX0" fmla="*/ 288560 w 1096906"/>
              <a:gd name="connsiteY0" fmla="*/ 0 h 5147098"/>
              <a:gd name="connsiteX1" fmla="*/ 285672 w 1096906"/>
              <a:gd name="connsiteY1" fmla="*/ 5147098 h 5147098"/>
              <a:gd name="connsiteX2" fmla="*/ 0 w 1096906"/>
              <a:gd name="connsiteY2" fmla="*/ 5147098 h 5147098"/>
              <a:gd name="connsiteX3" fmla="*/ 288560 w 1096906"/>
              <a:gd name="connsiteY3" fmla="*/ 0 h 5147098"/>
              <a:gd name="connsiteX0" fmla="*/ 204061 w 1053504"/>
              <a:gd name="connsiteY0" fmla="*/ 0 h 5147098"/>
              <a:gd name="connsiteX1" fmla="*/ 285672 w 1053504"/>
              <a:gd name="connsiteY1" fmla="*/ 5147098 h 5147098"/>
              <a:gd name="connsiteX2" fmla="*/ 0 w 1053504"/>
              <a:gd name="connsiteY2" fmla="*/ 5147098 h 5147098"/>
              <a:gd name="connsiteX3" fmla="*/ 204061 w 1053504"/>
              <a:gd name="connsiteY3" fmla="*/ 0 h 5147098"/>
              <a:gd name="connsiteX0" fmla="*/ 242161 w 1091604"/>
              <a:gd name="connsiteY0" fmla="*/ 0 h 5147098"/>
              <a:gd name="connsiteX1" fmla="*/ 323772 w 1091604"/>
              <a:gd name="connsiteY1" fmla="*/ 5147098 h 5147098"/>
              <a:gd name="connsiteX2" fmla="*/ 0 w 1091604"/>
              <a:gd name="connsiteY2" fmla="*/ 5147098 h 5147098"/>
              <a:gd name="connsiteX3" fmla="*/ 242161 w 1091604"/>
              <a:gd name="connsiteY3" fmla="*/ 0 h 5147098"/>
              <a:gd name="connsiteX0" fmla="*/ 242161 w 1091604"/>
              <a:gd name="connsiteY0" fmla="*/ 0 h 5147098"/>
              <a:gd name="connsiteX1" fmla="*/ 323772 w 1091604"/>
              <a:gd name="connsiteY1" fmla="*/ 5147098 h 5147098"/>
              <a:gd name="connsiteX2" fmla="*/ 0 w 1091604"/>
              <a:gd name="connsiteY2" fmla="*/ 5147098 h 5147098"/>
              <a:gd name="connsiteX3" fmla="*/ 242161 w 1091604"/>
              <a:gd name="connsiteY3" fmla="*/ 0 h 5147098"/>
              <a:gd name="connsiteX0" fmla="*/ 242161 w 1091604"/>
              <a:gd name="connsiteY0" fmla="*/ 0 h 5147098"/>
              <a:gd name="connsiteX1" fmla="*/ 323772 w 1091604"/>
              <a:gd name="connsiteY1" fmla="*/ 5147098 h 5147098"/>
              <a:gd name="connsiteX2" fmla="*/ 0 w 1091604"/>
              <a:gd name="connsiteY2" fmla="*/ 5147098 h 5147098"/>
              <a:gd name="connsiteX3" fmla="*/ 242161 w 1091604"/>
              <a:gd name="connsiteY3" fmla="*/ 0 h 5147098"/>
              <a:gd name="connsiteX0" fmla="*/ 346963 w 1145801"/>
              <a:gd name="connsiteY0" fmla="*/ 0 h 5154958"/>
              <a:gd name="connsiteX1" fmla="*/ 323772 w 1145801"/>
              <a:gd name="connsiteY1" fmla="*/ 5154958 h 5154958"/>
              <a:gd name="connsiteX2" fmla="*/ 0 w 1145801"/>
              <a:gd name="connsiteY2" fmla="*/ 5154958 h 5154958"/>
              <a:gd name="connsiteX3" fmla="*/ 346963 w 1145801"/>
              <a:gd name="connsiteY3" fmla="*/ 0 h 515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01" h="5154958">
                <a:moveTo>
                  <a:pt x="346963" y="0"/>
                </a:moveTo>
                <a:cubicBezTo>
                  <a:pt x="1503833" y="1879282"/>
                  <a:pt x="1323265" y="3584062"/>
                  <a:pt x="323772" y="5154958"/>
                </a:cubicBezTo>
                <a:lnTo>
                  <a:pt x="0" y="5154958"/>
                </a:lnTo>
                <a:cubicBezTo>
                  <a:pt x="1140463" y="3599315"/>
                  <a:pt x="1290903" y="1893588"/>
                  <a:pt x="3469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0664"/>
            <a:ext cx="8229600" cy="532286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2BD59-33DC-4ED6-A055-CC017507EB7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03887-50C4-4BF5-92E6-BC00216F1C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0561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2BD59-33DC-4ED6-A055-CC017507EB7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03887-50C4-4BF5-92E6-BC00216F1C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1137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2BD59-33DC-4ED6-A055-CC017507EB7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03887-50C4-4BF5-92E6-BC00216F1C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1811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2BD59-33DC-4ED6-A055-CC017507EB7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03887-50C4-4BF5-92E6-BC00216F1C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8353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2BD59-33DC-4ED6-A055-CC017507EB7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03887-50C4-4BF5-92E6-BC00216F1C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6141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2BD59-33DC-4ED6-A055-CC017507EB7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03887-50C4-4BF5-92E6-BC00216F1C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6219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EA3F0E-2B03-DEBA-9489-3DAD3AE5E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Bucuresti</a:t>
            </a:r>
          </a:p>
          <a:p>
            <a:pPr>
              <a:defRPr/>
            </a:pPr>
            <a:r>
              <a:rPr lang="en-US"/>
              <a:t>28 martie 2010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0FD27-71E8-D43A-CDC2-BA59F064C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TOMOwww.aair.ro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DA89C1-2C1A-06BF-414B-267E77A9C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7FA05-5371-40D8-9FD2-0679A2880D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66023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816CCF-ADDA-9115-7BCA-B6FCB55E5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Bucuresti,</a:t>
            </a:r>
          </a:p>
          <a:p>
            <a:pPr>
              <a:defRPr/>
            </a:pPr>
            <a:r>
              <a:rPr lang="en-US"/>
              <a:t>28 martie 2010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26317-5A7B-A286-3415-1FC4CC4FF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TOMOAAIR (IIA Romania)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12A8A-72A3-549F-2B70-F1E1B569B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D5C5E0-3161-49B4-BFDE-AF1D17399D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60292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FEC16C-6CCA-26B9-1D5F-1C0B91A82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Bucuresti,</a:t>
            </a:r>
          </a:p>
          <a:p>
            <a:pPr>
              <a:defRPr/>
            </a:pPr>
            <a:r>
              <a:rPr lang="en-US"/>
              <a:t>28 martie 2010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9B777-3334-8B25-7093-097A3BC95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TOMOAAIR (IIA Romania)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C3D89-B06E-0D56-9BF9-AC3916592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9F735A-C384-45F8-AF3A-D3526FB033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56066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2712E9B-B0AC-994A-A643-10A5FF954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Bucuresti,</a:t>
            </a:r>
          </a:p>
          <a:p>
            <a:pPr>
              <a:defRPr/>
            </a:pPr>
            <a:r>
              <a:rPr lang="en-US"/>
              <a:t>28 martie 2010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70D1230-AB6E-51DA-2823-044C85093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TOMOAAIR (IIA Romania)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B9D392-6936-D7F9-6939-C1D36846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5E020-4291-4BC5-9E7C-6BCAD0C6FA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9272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3723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59787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EE4C6F8-6321-5A58-5D6A-9153DC482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Bucuresti,</a:t>
            </a:r>
          </a:p>
          <a:p>
            <a:pPr>
              <a:defRPr/>
            </a:pPr>
            <a:r>
              <a:rPr lang="en-US"/>
              <a:t>28 martie 2010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9290E0-2F8B-C832-037D-B3C37E719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TOMOAAIR (IIA Romania)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6B699CD-57D8-8CEC-BB06-3EF5A133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44CBA-7404-4900-BEAF-3D5DD95826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7330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C13CA2C-C7FC-3207-7C59-05DA3BCC2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Bucuresti,</a:t>
            </a:r>
          </a:p>
          <a:p>
            <a:pPr>
              <a:defRPr/>
            </a:pPr>
            <a:r>
              <a:rPr lang="en-US"/>
              <a:t>28 martie 2010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FBCE230-ACBD-9E60-2804-B85D56A43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TOMOAAIR (IIA Romania)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1E6AA34-9E05-5E92-59ED-0BE7767A4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C099E0-C54A-4809-A29D-C1E16F165A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86404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583AEF4-41E4-4521-609F-CB306621A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Bucuresti,</a:t>
            </a:r>
          </a:p>
          <a:p>
            <a:pPr>
              <a:defRPr/>
            </a:pPr>
            <a:r>
              <a:rPr lang="en-US"/>
              <a:t>28 martie 2010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A27087F-C4E1-C6BB-8771-3E8C9F29C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TOMOAAIR (IIA Romania)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7B0D038-7E70-257B-AC6C-AB461931B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B5A7A0-EE75-4473-BE77-D792439E70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59315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4C8D7C-1586-A57F-11B1-1C75F40D8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Bucuresti,</a:t>
            </a:r>
          </a:p>
          <a:p>
            <a:pPr>
              <a:defRPr/>
            </a:pPr>
            <a:r>
              <a:rPr lang="en-US"/>
              <a:t>28 martie 2010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B9A4491-1529-C652-AE9A-809B7348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TOMOAAIR (IIA Romania)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5B41D08-6293-1FBE-7D2F-DC9A5DFE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AD337-EAF4-427C-8313-7A5612BFC3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27288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1851795-B6E4-DEAF-9F62-05D5EBE77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Bucuresti,</a:t>
            </a:r>
          </a:p>
          <a:p>
            <a:pPr>
              <a:defRPr/>
            </a:pPr>
            <a:r>
              <a:rPr lang="en-US"/>
              <a:t>28 martie 2010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BC06E8D-5663-EB05-F7B9-517CE0D8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TOMOAAIR (IIA Romania)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C52ABB-32D1-C6E7-2180-88EEAB638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9291D-1D69-466C-B93B-B191108955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406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984283-6A23-F594-194C-15696810C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Bucuresti,</a:t>
            </a:r>
          </a:p>
          <a:p>
            <a:pPr>
              <a:defRPr/>
            </a:pPr>
            <a:r>
              <a:rPr lang="en-US"/>
              <a:t>28 martie 2010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E951C2-C297-3F2A-9FAD-DC0FEF96E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TOMOAAIR (IIA Romania)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E763E8-9885-9C08-F084-F66549E2A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39670F-AA72-4854-AE65-6390F26F13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3323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C14E5-CBB3-4F36-5E90-7CA69CD9F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Bucuresti,</a:t>
            </a:r>
          </a:p>
          <a:p>
            <a:pPr>
              <a:defRPr/>
            </a:pPr>
            <a:r>
              <a:rPr lang="en-US"/>
              <a:t>28 martie 2010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2E368-1AA2-CB3C-0F49-4EBDF84C2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TOMOAAIR (IIA Romania)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F6DD50-D367-8CBC-E6EA-2EBB987B6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08255A-F356-407A-8120-73E675ADA9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1109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509189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2" y="0"/>
            <a:ext cx="7886599" cy="5151451"/>
          </a:xfrm>
          <a:custGeom>
            <a:avLst/>
            <a:gdLst>
              <a:gd name="connsiteX0" fmla="*/ 0 w 8244408"/>
              <a:gd name="connsiteY0" fmla="*/ 0 h 5143500"/>
              <a:gd name="connsiteX1" fmla="*/ 8244408 w 8244408"/>
              <a:gd name="connsiteY1" fmla="*/ 0 h 5143500"/>
              <a:gd name="connsiteX2" fmla="*/ 8244408 w 8244408"/>
              <a:gd name="connsiteY2" fmla="*/ 5143500 h 5143500"/>
              <a:gd name="connsiteX3" fmla="*/ 0 w 8244408"/>
              <a:gd name="connsiteY3" fmla="*/ 5143500 h 5143500"/>
              <a:gd name="connsiteX4" fmla="*/ 0 w 8244408"/>
              <a:gd name="connsiteY4" fmla="*/ 0 h 5143500"/>
              <a:gd name="connsiteX0" fmla="*/ 0 w 8244408"/>
              <a:gd name="connsiteY0" fmla="*/ 0 h 5143500"/>
              <a:gd name="connsiteX1" fmla="*/ 5779504 w 8244408"/>
              <a:gd name="connsiteY1" fmla="*/ 0 h 5143500"/>
              <a:gd name="connsiteX2" fmla="*/ 8244408 w 8244408"/>
              <a:gd name="connsiteY2" fmla="*/ 5143500 h 5143500"/>
              <a:gd name="connsiteX3" fmla="*/ 0 w 8244408"/>
              <a:gd name="connsiteY3" fmla="*/ 5143500 h 5143500"/>
              <a:gd name="connsiteX4" fmla="*/ 0 w 8244408"/>
              <a:gd name="connsiteY4" fmla="*/ 0 h 5143500"/>
              <a:gd name="connsiteX0" fmla="*/ 0 w 8069479"/>
              <a:gd name="connsiteY0" fmla="*/ 0 h 5143500"/>
              <a:gd name="connsiteX1" fmla="*/ 5779504 w 8069479"/>
              <a:gd name="connsiteY1" fmla="*/ 0 h 5143500"/>
              <a:gd name="connsiteX2" fmla="*/ 8069479 w 8069479"/>
              <a:gd name="connsiteY2" fmla="*/ 5143500 h 5143500"/>
              <a:gd name="connsiteX3" fmla="*/ 0 w 8069479"/>
              <a:gd name="connsiteY3" fmla="*/ 5143500 h 5143500"/>
              <a:gd name="connsiteX4" fmla="*/ 0 w 8069479"/>
              <a:gd name="connsiteY4" fmla="*/ 0 h 5143500"/>
              <a:gd name="connsiteX0" fmla="*/ 0 w 8013820"/>
              <a:gd name="connsiteY0" fmla="*/ 0 h 5143500"/>
              <a:gd name="connsiteX1" fmla="*/ 5779504 w 8013820"/>
              <a:gd name="connsiteY1" fmla="*/ 0 h 5143500"/>
              <a:gd name="connsiteX2" fmla="*/ 8013820 w 8013820"/>
              <a:gd name="connsiteY2" fmla="*/ 5143500 h 5143500"/>
              <a:gd name="connsiteX3" fmla="*/ 0 w 8013820"/>
              <a:gd name="connsiteY3" fmla="*/ 5143500 h 5143500"/>
              <a:gd name="connsiteX4" fmla="*/ 0 w 8013820"/>
              <a:gd name="connsiteY4" fmla="*/ 0 h 5143500"/>
              <a:gd name="connsiteX0" fmla="*/ 0 w 7966112"/>
              <a:gd name="connsiteY0" fmla="*/ 0 h 5143500"/>
              <a:gd name="connsiteX1" fmla="*/ 5779504 w 7966112"/>
              <a:gd name="connsiteY1" fmla="*/ 0 h 5143500"/>
              <a:gd name="connsiteX2" fmla="*/ 7966112 w 7966112"/>
              <a:gd name="connsiteY2" fmla="*/ 5143500 h 5143500"/>
              <a:gd name="connsiteX3" fmla="*/ 0 w 7966112"/>
              <a:gd name="connsiteY3" fmla="*/ 5143500 h 5143500"/>
              <a:gd name="connsiteX4" fmla="*/ 0 w 7966112"/>
              <a:gd name="connsiteY4" fmla="*/ 0 h 5143500"/>
              <a:gd name="connsiteX0" fmla="*/ 0 w 7942258"/>
              <a:gd name="connsiteY0" fmla="*/ 0 h 5143500"/>
              <a:gd name="connsiteX1" fmla="*/ 5779504 w 7942258"/>
              <a:gd name="connsiteY1" fmla="*/ 0 h 5143500"/>
              <a:gd name="connsiteX2" fmla="*/ 7942258 w 7942258"/>
              <a:gd name="connsiteY2" fmla="*/ 5143500 h 5143500"/>
              <a:gd name="connsiteX3" fmla="*/ 0 w 7942258"/>
              <a:gd name="connsiteY3" fmla="*/ 5143500 h 5143500"/>
              <a:gd name="connsiteX4" fmla="*/ 0 w 7942258"/>
              <a:gd name="connsiteY4" fmla="*/ 0 h 5143500"/>
              <a:gd name="connsiteX0" fmla="*/ 0 w 7886599"/>
              <a:gd name="connsiteY0" fmla="*/ 0 h 5151451"/>
              <a:gd name="connsiteX1" fmla="*/ 5779504 w 7886599"/>
              <a:gd name="connsiteY1" fmla="*/ 0 h 5151451"/>
              <a:gd name="connsiteX2" fmla="*/ 7886599 w 7886599"/>
              <a:gd name="connsiteY2" fmla="*/ 5151451 h 5151451"/>
              <a:gd name="connsiteX3" fmla="*/ 0 w 7886599"/>
              <a:gd name="connsiteY3" fmla="*/ 5143500 h 5151451"/>
              <a:gd name="connsiteX4" fmla="*/ 0 w 7886599"/>
              <a:gd name="connsiteY4" fmla="*/ 0 h 5151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599" h="5151451">
                <a:moveTo>
                  <a:pt x="0" y="0"/>
                </a:moveTo>
                <a:lnTo>
                  <a:pt x="5779504" y="0"/>
                </a:lnTo>
                <a:lnTo>
                  <a:pt x="7886599" y="5151451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67544" y="123478"/>
            <a:ext cx="8676456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67544" y="699542"/>
            <a:ext cx="867645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642729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75323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51387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49246" y="1275606"/>
            <a:ext cx="1648869" cy="16488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720790" y="1275606"/>
            <a:ext cx="1648869" cy="16488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792334" y="1275606"/>
            <a:ext cx="1648869" cy="16488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863879" y="1275606"/>
            <a:ext cx="1648869" cy="16488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11494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11510"/>
            <a:ext cx="2664296" cy="265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076170" y="521952"/>
            <a:ext cx="2447664" cy="1662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7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710" y="2389300"/>
            <a:ext cx="2664296" cy="265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084168" y="2499742"/>
            <a:ext cx="2447664" cy="1662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7577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5183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98" y="1223021"/>
            <a:ext cx="3373328" cy="408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516216" y="1361169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8181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hyperlink" Target="http://slidehunter.com/" TargetMode="Externa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0" r:id="rId3"/>
    <p:sldLayoutId id="2147483661" r:id="rId4"/>
    <p:sldLayoutId id="2147483670" r:id="rId5"/>
    <p:sldLayoutId id="2147483655" r:id="rId6"/>
    <p:sldLayoutId id="2147483662" r:id="rId7"/>
    <p:sldLayoutId id="2147483663" r:id="rId8"/>
    <p:sldLayoutId id="2147483664" r:id="rId9"/>
    <p:sldLayoutId id="2147483665" r:id="rId10"/>
    <p:sldLayoutId id="2147483667" r:id="rId11"/>
    <p:sldLayoutId id="2147483666" r:id="rId12"/>
    <p:sldLayoutId id="2147483668" r:id="rId13"/>
    <p:sldLayoutId id="2147483671" r:id="rId14"/>
    <p:sldLayoutId id="2147483669" r:id="rId15"/>
    <p:sldLayoutId id="2147483656" r:id="rId16"/>
    <p:sldLayoutId id="2147483679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73" r:id="rId2"/>
    <p:sldLayoutId id="2147483674" r:id="rId3"/>
    <p:sldLayoutId id="2147483675" r:id="rId4"/>
    <p:sldLayoutId id="2147483676" r:id="rId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5CABF-D6D1-41BF-AE56-F5F8233A0BC5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10/21/2024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90E6D-7B2E-4EC5-B9F8-35F4AE9AC51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-68461" y="5143500"/>
            <a:ext cx="3100039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8">
                <a:solidFill>
                  <a:schemeClr val="bg1"/>
                </a:solidFill>
                <a:hlinkClick r:id="rId13"/>
              </a:rPr>
              <a:t>http://slidehunter.com/</a:t>
            </a:r>
            <a:endParaRPr lang="en-US" sz="788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295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A484D79-E106-C03D-FB12-2F1A34B1259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ro-RO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149305-1C57-5312-ACC6-FAD854DA1B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C6C7B1-7749-B493-D034-BD8B124D60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Bucuresti,</a:t>
            </a:r>
          </a:p>
          <a:p>
            <a:pPr>
              <a:defRPr/>
            </a:pPr>
            <a:r>
              <a:rPr lang="en-US"/>
              <a:t>28 martie 2010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F6E970-F59D-2718-7165-722D3892CB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By TOMOAAIR (IIA Romania)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E945D1-24D5-AAE5-77AA-EE9024F2DC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675">
                <a:solidFill>
                  <a:srgbClr val="898989"/>
                </a:solidFill>
              </a:defRPr>
            </a:lvl1pPr>
          </a:lstStyle>
          <a:p>
            <a:fld id="{33193FAB-41B5-42DC-91FF-1147FC7C42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663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2pPr>
      <a:lvl3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3pPr>
      <a:lvl4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4pPr>
      <a:lvl5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5pPr>
      <a:lvl6pPr marL="3429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6pPr>
      <a:lvl7pPr marL="685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7pPr>
      <a:lvl8pPr marL="10287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8pPr>
      <a:lvl9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28588" indent="-128588" algn="l" defTabSz="514350" rtl="0" fontAlgn="base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fontAlgn="base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fontAlgn="base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fontAlgn="base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fontAlgn="base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6588224" y="4826697"/>
            <a:ext cx="25557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  <a:cs typeface="Arial" pitchFamily="34" charset="0"/>
                <a:hlinkClick r:id="rId2"/>
              </a:rPr>
              <a:t>http://www.free-powerpoint-templates-design.com</a:t>
            </a:r>
            <a:endParaRPr lang="ko-KR" altLang="en-US" sz="8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1426" y="2821615"/>
            <a:ext cx="4032448" cy="1152129"/>
          </a:xfrm>
        </p:spPr>
        <p:txBody>
          <a:bodyPr/>
          <a:lstStyle/>
          <a:p>
            <a:pPr lvl="0"/>
            <a:r>
              <a:rPr lang="ro-RO" altLang="ko-KR" dirty="0">
                <a:ea typeface="맑은 고딕" pitchFamily="50" charset="-127"/>
              </a:rPr>
              <a:t>Etică și Profesionalism în Auditul Intern 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1574" y="4503135"/>
            <a:ext cx="3924362" cy="504056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ro-RO" altLang="ko-KR" sz="1600" dirty="0"/>
              <a:t>TOMOIALĂ MARIUS, CIA, CRMA</a:t>
            </a:r>
          </a:p>
          <a:p>
            <a:pPr>
              <a:spcBef>
                <a:spcPts val="0"/>
              </a:spcBef>
              <a:defRPr/>
            </a:pPr>
            <a:r>
              <a:rPr lang="ro-RO" altLang="ko-KR" b="0" dirty="0"/>
              <a:t>București, 2024</a:t>
            </a:r>
            <a:r>
              <a:rPr lang="en-US" altLang="ko-KR" b="0" dirty="0"/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o-RO" dirty="0"/>
              <a:t>E</a:t>
            </a:r>
            <a:r>
              <a:rPr lang="en-US" dirty="0" err="1"/>
              <a:t>xemple</a:t>
            </a:r>
            <a:r>
              <a:rPr lang="en-US" dirty="0"/>
              <a:t> de </a:t>
            </a:r>
            <a:r>
              <a:rPr lang="en-US" dirty="0" err="1"/>
              <a:t>prejudecăți</a:t>
            </a:r>
            <a:r>
              <a:rPr lang="en-US" dirty="0"/>
              <a:t>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001287E-8148-4CCF-A03A-EA0ADC7A925A}"/>
              </a:ext>
            </a:extLst>
          </p:cNvPr>
          <p:cNvSpPr/>
          <p:nvPr/>
        </p:nvSpPr>
        <p:spPr>
          <a:xfrm>
            <a:off x="3071709" y="1643624"/>
            <a:ext cx="3457332" cy="3167218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476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/>
          </a:p>
        </p:txBody>
      </p:sp>
      <p:grpSp>
        <p:nvGrpSpPr>
          <p:cNvPr id="4" name="Group 40">
            <a:extLst>
              <a:ext uri="{FF2B5EF4-FFF2-40B4-BE49-F238E27FC236}">
                <a16:creationId xmlns:a16="http://schemas.microsoft.com/office/drawing/2014/main" id="{3EEFE877-3CDA-4479-8AB0-33484C3DFBD8}"/>
              </a:ext>
            </a:extLst>
          </p:cNvPr>
          <p:cNvGrpSpPr/>
          <p:nvPr/>
        </p:nvGrpSpPr>
        <p:grpSpPr>
          <a:xfrm>
            <a:off x="6850025" y="1331250"/>
            <a:ext cx="2330487" cy="1117570"/>
            <a:chOff x="575693" y="4105536"/>
            <a:chExt cx="3565003" cy="149009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6729AEE-0909-48AD-8ACA-F56551798F76}"/>
                </a:ext>
              </a:extLst>
            </p:cNvPr>
            <p:cNvSpPr txBox="1"/>
            <p:nvPr/>
          </p:nvSpPr>
          <p:spPr>
            <a:xfrm>
              <a:off x="578399" y="4395301"/>
              <a:ext cx="3333068" cy="1200328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just"/>
              <a:r>
                <a:rPr lang="ro-RO" altLang="ko-KR" sz="1050" b="1" dirty="0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L</a:t>
              </a:r>
              <a:r>
                <a:rPr lang="en-US" altLang="ko-KR" sz="1050" b="1" dirty="0" err="1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ipsa</a:t>
              </a:r>
              <a:r>
                <a:rPr lang="en-US" altLang="ko-KR" sz="1050" b="1" dirty="0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b="1" dirty="0" err="1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unei</a:t>
              </a:r>
              <a:r>
                <a:rPr lang="en-US" altLang="ko-KR" sz="1050" b="1" dirty="0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 perspective </a:t>
              </a:r>
              <a:r>
                <a:rPr lang="en-US" altLang="ko-KR" sz="1050" b="1" dirty="0" err="1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critice</a:t>
              </a:r>
              <a:r>
                <a:rPr lang="en-US" altLang="ko-KR" sz="1050" b="1" dirty="0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atunci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când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își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verifică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propria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activitate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,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ceea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ce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poate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duce la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omiterea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propriilor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greșeli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sau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deficiențe</a:t>
              </a:r>
              <a:endPara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Arial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3699400-5B1B-4C4E-87F0-C9C7FFC31BBF}"/>
                </a:ext>
              </a:extLst>
            </p:cNvPr>
            <p:cNvSpPr txBox="1"/>
            <p:nvPr/>
          </p:nvSpPr>
          <p:spPr>
            <a:xfrm>
              <a:off x="575693" y="4105536"/>
              <a:ext cx="3565003" cy="369332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en-US" altLang="ko-KR" sz="1200" b="1" dirty="0" err="1">
                  <a:solidFill>
                    <a:srgbClr val="0070C0"/>
                  </a:solidFill>
                  <a:cs typeface="Arial" pitchFamily="34" charset="0"/>
                </a:rPr>
                <a:t>Prejudecăți</a:t>
              </a:r>
              <a:r>
                <a:rPr lang="en-US" altLang="ko-KR" sz="1200" b="1" dirty="0">
                  <a:solidFill>
                    <a:srgbClr val="0070C0"/>
                  </a:solidFill>
                  <a:cs typeface="Arial" pitchFamily="34" charset="0"/>
                </a:rPr>
                <a:t> de </a:t>
              </a:r>
              <a:r>
                <a:rPr lang="en-US" altLang="ko-KR" sz="1200" b="1" dirty="0" err="1">
                  <a:solidFill>
                    <a:srgbClr val="0070C0"/>
                  </a:solidFill>
                  <a:cs typeface="Arial" pitchFamily="34" charset="0"/>
                </a:rPr>
                <a:t>autoevaluare</a:t>
              </a:r>
              <a:r>
                <a:rPr lang="en-US" altLang="ko-KR" sz="1200" b="1" dirty="0">
                  <a:solidFill>
                    <a:srgbClr val="0070C0"/>
                  </a:solidFill>
                  <a:cs typeface="Arial" pitchFamily="34" charset="0"/>
                </a:rPr>
                <a:t> </a:t>
              </a:r>
              <a:endParaRPr lang="ko-KR" altLang="en-US" sz="12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10" name="Group 47">
            <a:extLst>
              <a:ext uri="{FF2B5EF4-FFF2-40B4-BE49-F238E27FC236}">
                <a16:creationId xmlns:a16="http://schemas.microsoft.com/office/drawing/2014/main" id="{B2C70B79-889D-4E3C-B27E-EE73835CDAF2}"/>
              </a:ext>
            </a:extLst>
          </p:cNvPr>
          <p:cNvGrpSpPr/>
          <p:nvPr/>
        </p:nvGrpSpPr>
        <p:grpSpPr>
          <a:xfrm>
            <a:off x="310795" y="3507855"/>
            <a:ext cx="1984036" cy="1488361"/>
            <a:chOff x="317719" y="3826591"/>
            <a:chExt cx="2852201" cy="198448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903751F-C8FD-46F6-967C-A31D4236E9F3}"/>
                </a:ext>
              </a:extLst>
            </p:cNvPr>
            <p:cNvSpPr txBox="1"/>
            <p:nvPr/>
          </p:nvSpPr>
          <p:spPr>
            <a:xfrm>
              <a:off x="317719" y="4395301"/>
              <a:ext cx="2815117" cy="1415772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just"/>
              <a:r>
                <a:rPr lang="ro-RO" altLang="ko-KR" sz="1050" b="1" dirty="0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I</a:t>
              </a:r>
              <a:r>
                <a:rPr lang="en-US" altLang="ko-KR" sz="1050" b="1" dirty="0" err="1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nterpretarea</a:t>
              </a:r>
              <a:r>
                <a:rPr lang="en-US" altLang="ko-KR" sz="1050" b="1" dirty="0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b="1" dirty="0" err="1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greșită</a:t>
              </a:r>
              <a:r>
                <a:rPr lang="en-US" altLang="ko-KR" sz="1050" b="1" dirty="0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 a </a:t>
              </a:r>
              <a:r>
                <a:rPr lang="en-US" altLang="ko-KR" sz="1050" b="1" dirty="0" err="1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informațiilor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,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bazată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pe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idei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preconcepute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despre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cultură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,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etnie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, gen,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ideologie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,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rasă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sau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alte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caracteristici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, care pot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cauza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raționamente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inexacte</a:t>
              </a:r>
              <a:endPara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199F2C2-4987-4BDA-854D-E0988B3BFA2C}"/>
                </a:ext>
              </a:extLst>
            </p:cNvPr>
            <p:cNvSpPr txBox="1"/>
            <p:nvPr/>
          </p:nvSpPr>
          <p:spPr>
            <a:xfrm>
              <a:off x="317719" y="3826591"/>
              <a:ext cx="2852201" cy="615554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ko-KR" sz="1200" b="1" dirty="0" err="1">
                  <a:solidFill>
                    <a:srgbClr val="0070C0"/>
                  </a:solidFill>
                  <a:cs typeface="Arial" pitchFamily="34" charset="0"/>
                </a:rPr>
                <a:t>Prejudecăți</a:t>
              </a:r>
              <a:r>
                <a:rPr lang="en-US" altLang="ko-KR" sz="1200" b="1" dirty="0">
                  <a:solidFill>
                    <a:srgbClr val="0070C0"/>
                  </a:solidFill>
                  <a:cs typeface="Arial" pitchFamily="34" charset="0"/>
                </a:rPr>
                <a:t> </a:t>
              </a:r>
              <a:r>
                <a:rPr lang="en-US" altLang="ko-KR" sz="1200" b="1" dirty="0" err="1">
                  <a:solidFill>
                    <a:srgbClr val="0070C0"/>
                  </a:solidFill>
                  <a:cs typeface="Arial" pitchFamily="34" charset="0"/>
                </a:rPr>
                <a:t>sau</a:t>
              </a:r>
              <a:r>
                <a:rPr lang="en-US" altLang="ko-KR" sz="1200" b="1" dirty="0">
                  <a:solidFill>
                    <a:srgbClr val="0070C0"/>
                  </a:solidFill>
                  <a:cs typeface="Arial" pitchFamily="34" charset="0"/>
                </a:rPr>
                <a:t> </a:t>
              </a:r>
              <a:r>
                <a:rPr lang="en-US" altLang="ko-KR" sz="1200" b="1" dirty="0" err="1">
                  <a:solidFill>
                    <a:srgbClr val="0070C0"/>
                  </a:solidFill>
                  <a:cs typeface="Arial" pitchFamily="34" charset="0"/>
                </a:rPr>
                <a:t>părtiniri</a:t>
              </a:r>
              <a:r>
                <a:rPr lang="en-US" altLang="ko-KR" sz="1200" b="1" dirty="0">
                  <a:solidFill>
                    <a:srgbClr val="0070C0"/>
                  </a:solidFill>
                  <a:cs typeface="Arial" pitchFamily="34" charset="0"/>
                </a:rPr>
                <a:t> </a:t>
              </a:r>
              <a:r>
                <a:rPr lang="en-US" altLang="ko-KR" sz="1200" b="1" dirty="0" err="1">
                  <a:solidFill>
                    <a:srgbClr val="0070C0"/>
                  </a:solidFill>
                  <a:cs typeface="Arial" pitchFamily="34" charset="0"/>
                </a:rPr>
                <a:t>inconștiente</a:t>
              </a:r>
              <a:r>
                <a:rPr lang="en-US" altLang="ko-KR" sz="1200" b="1" dirty="0">
                  <a:solidFill>
                    <a:srgbClr val="0070C0"/>
                  </a:solidFill>
                  <a:cs typeface="Arial" pitchFamily="34" charset="0"/>
                </a:rPr>
                <a:t> </a:t>
              </a:r>
              <a:endParaRPr lang="ko-KR" altLang="en-US" sz="12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13" name="Group 79">
            <a:extLst>
              <a:ext uri="{FF2B5EF4-FFF2-40B4-BE49-F238E27FC236}">
                <a16:creationId xmlns:a16="http://schemas.microsoft.com/office/drawing/2014/main" id="{43C46D97-EF4A-4785-8A57-66A36D033023}"/>
              </a:ext>
            </a:extLst>
          </p:cNvPr>
          <p:cNvGrpSpPr/>
          <p:nvPr/>
        </p:nvGrpSpPr>
        <p:grpSpPr>
          <a:xfrm>
            <a:off x="6019708" y="3397956"/>
            <a:ext cx="2404230" cy="794405"/>
            <a:chOff x="575693" y="4105536"/>
            <a:chExt cx="2897848" cy="105920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0F8EC8B-B154-4C8B-843A-45300B769FE8}"/>
                </a:ext>
              </a:extLst>
            </p:cNvPr>
            <p:cNvSpPr txBox="1"/>
            <p:nvPr/>
          </p:nvSpPr>
          <p:spPr>
            <a:xfrm>
              <a:off x="578399" y="4395301"/>
              <a:ext cx="2895142" cy="76944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just"/>
              <a:r>
                <a:rPr lang="ro-RO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E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miterea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de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ipoteze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bazate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pe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experiențele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trecute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, care pot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compromite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scepticismul</a:t>
              </a: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profesional</a:t>
              </a:r>
              <a:endPara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F82F8AE-95EC-4FBE-A5B5-370F1A3284DC}"/>
                </a:ext>
              </a:extLst>
            </p:cNvPr>
            <p:cNvSpPr txBox="1"/>
            <p:nvPr/>
          </p:nvSpPr>
          <p:spPr>
            <a:xfrm>
              <a:off x="575693" y="4105536"/>
              <a:ext cx="2777142" cy="369332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en-US" altLang="ko-KR" sz="1200" b="1" dirty="0" err="1">
                  <a:solidFill>
                    <a:srgbClr val="0070C0"/>
                  </a:solidFill>
                  <a:cs typeface="Arial" pitchFamily="34" charset="0"/>
                </a:rPr>
                <a:t>Prejudecăți</a:t>
              </a:r>
              <a:r>
                <a:rPr lang="en-US" altLang="ko-KR" sz="1200" b="1" dirty="0">
                  <a:solidFill>
                    <a:srgbClr val="0070C0"/>
                  </a:solidFill>
                  <a:cs typeface="Arial" pitchFamily="34" charset="0"/>
                </a:rPr>
                <a:t> de </a:t>
              </a:r>
              <a:r>
                <a:rPr lang="en-US" altLang="ko-KR" sz="1200" b="1" dirty="0" err="1">
                  <a:solidFill>
                    <a:srgbClr val="0070C0"/>
                  </a:solidFill>
                  <a:cs typeface="Arial" pitchFamily="34" charset="0"/>
                </a:rPr>
                <a:t>familiaritate</a:t>
              </a:r>
              <a:r>
                <a:rPr lang="en-US" altLang="ko-KR" sz="1200" b="1" dirty="0">
                  <a:solidFill>
                    <a:srgbClr val="0070C0"/>
                  </a:solidFill>
                  <a:cs typeface="Arial" pitchFamily="34" charset="0"/>
                </a:rPr>
                <a:t> </a:t>
              </a:r>
              <a:endParaRPr lang="ko-KR" altLang="en-US" sz="12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sp>
        <p:nvSpPr>
          <p:cNvPr id="16" name="Arc 140">
            <a:extLst>
              <a:ext uri="{FF2B5EF4-FFF2-40B4-BE49-F238E27FC236}">
                <a16:creationId xmlns:a16="http://schemas.microsoft.com/office/drawing/2014/main" id="{D6AB4CA5-B79C-4811-98F2-36B37D96EDB0}"/>
              </a:ext>
            </a:extLst>
          </p:cNvPr>
          <p:cNvSpPr/>
          <p:nvPr/>
        </p:nvSpPr>
        <p:spPr>
          <a:xfrm rot="18000000">
            <a:off x="4391094" y="2496212"/>
            <a:ext cx="1094027" cy="1094027"/>
          </a:xfrm>
          <a:prstGeom prst="arc">
            <a:avLst>
              <a:gd name="adj1" fmla="val 16137445"/>
              <a:gd name="adj2" fmla="val 74939"/>
            </a:avLst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025"/>
          </a:p>
        </p:txBody>
      </p:sp>
      <p:sp>
        <p:nvSpPr>
          <p:cNvPr id="17" name="Arc 142">
            <a:extLst>
              <a:ext uri="{FF2B5EF4-FFF2-40B4-BE49-F238E27FC236}">
                <a16:creationId xmlns:a16="http://schemas.microsoft.com/office/drawing/2014/main" id="{CAC3D58E-7C90-4DF3-9C67-730B5FEAA51A}"/>
              </a:ext>
            </a:extLst>
          </p:cNvPr>
          <p:cNvSpPr/>
          <p:nvPr/>
        </p:nvSpPr>
        <p:spPr>
          <a:xfrm rot="8100000" flipH="1">
            <a:off x="5839533" y="1617275"/>
            <a:ext cx="954349" cy="954349"/>
          </a:xfrm>
          <a:prstGeom prst="arc">
            <a:avLst>
              <a:gd name="adj1" fmla="val 16137445"/>
              <a:gd name="adj2" fmla="val 74939"/>
            </a:avLst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025"/>
          </a:p>
        </p:txBody>
      </p:sp>
      <p:sp>
        <p:nvSpPr>
          <p:cNvPr id="18" name="Arc 143">
            <a:extLst>
              <a:ext uri="{FF2B5EF4-FFF2-40B4-BE49-F238E27FC236}">
                <a16:creationId xmlns:a16="http://schemas.microsoft.com/office/drawing/2014/main" id="{0C113B9E-210B-49C5-8EDF-A33CDF246354}"/>
              </a:ext>
            </a:extLst>
          </p:cNvPr>
          <p:cNvSpPr/>
          <p:nvPr/>
        </p:nvSpPr>
        <p:spPr>
          <a:xfrm rot="18900000" flipH="1">
            <a:off x="2825437" y="2716463"/>
            <a:ext cx="954349" cy="954349"/>
          </a:xfrm>
          <a:prstGeom prst="arc">
            <a:avLst>
              <a:gd name="adj1" fmla="val 16137445"/>
              <a:gd name="adj2" fmla="val 74939"/>
            </a:avLst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025"/>
          </a:p>
        </p:txBody>
      </p:sp>
      <p:sp>
        <p:nvSpPr>
          <p:cNvPr id="23" name="Rounded Rectangle 12">
            <a:extLst>
              <a:ext uri="{FF2B5EF4-FFF2-40B4-BE49-F238E27FC236}">
                <a16:creationId xmlns:a16="http://schemas.microsoft.com/office/drawing/2014/main" id="{CCE5A712-E521-49F7-825C-31C6E07CBD58}"/>
              </a:ext>
            </a:extLst>
          </p:cNvPr>
          <p:cNvSpPr>
            <a:spLocks noChangeAspect="1"/>
          </p:cNvSpPr>
          <p:nvPr/>
        </p:nvSpPr>
        <p:spPr>
          <a:xfrm>
            <a:off x="4800375" y="2960708"/>
            <a:ext cx="447309" cy="533049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6" dirty="0"/>
          </a:p>
        </p:txBody>
      </p:sp>
      <p:sp>
        <p:nvSpPr>
          <p:cNvPr id="24" name="Rounded Rectangle 7">
            <a:extLst>
              <a:ext uri="{FF2B5EF4-FFF2-40B4-BE49-F238E27FC236}">
                <a16:creationId xmlns:a16="http://schemas.microsoft.com/office/drawing/2014/main" id="{79D0BC2F-D951-4FCF-9441-EE59C5618337}"/>
              </a:ext>
            </a:extLst>
          </p:cNvPr>
          <p:cNvSpPr>
            <a:spLocks noChangeAspect="1"/>
          </p:cNvSpPr>
          <p:nvPr/>
        </p:nvSpPr>
        <p:spPr>
          <a:xfrm>
            <a:off x="5938271" y="1920214"/>
            <a:ext cx="328105" cy="328068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64687" y="782779"/>
                </a:moveTo>
                <a:cubicBezTo>
                  <a:pt x="2512183" y="782779"/>
                  <a:pt x="2307488" y="987475"/>
                  <a:pt x="2307487" y="1239980"/>
                </a:cubicBezTo>
                <a:cubicBezTo>
                  <a:pt x="2307487" y="1241985"/>
                  <a:pt x="2307500" y="1243987"/>
                  <a:pt x="2308092" y="1245978"/>
                </a:cubicBezTo>
                <a:lnTo>
                  <a:pt x="1570677" y="1632536"/>
                </a:lnTo>
                <a:cubicBezTo>
                  <a:pt x="1488749" y="1552118"/>
                  <a:pt x="1376387" y="1502860"/>
                  <a:pt x="1252520" y="1502859"/>
                </a:cubicBezTo>
                <a:cubicBezTo>
                  <a:pt x="1000014" y="1502859"/>
                  <a:pt x="795319" y="1707555"/>
                  <a:pt x="795319" y="1960060"/>
                </a:cubicBezTo>
                <a:cubicBezTo>
                  <a:pt x="795319" y="2212565"/>
                  <a:pt x="1000014" y="2417260"/>
                  <a:pt x="1252520" y="2417260"/>
                </a:cubicBezTo>
                <a:cubicBezTo>
                  <a:pt x="1361432" y="2417260"/>
                  <a:pt x="1461449" y="2379178"/>
                  <a:pt x="1538674" y="2313987"/>
                </a:cubicBezTo>
                <a:lnTo>
                  <a:pt x="2308734" y="2717656"/>
                </a:lnTo>
                <a:cubicBezTo>
                  <a:pt x="2314220" y="2964461"/>
                  <a:pt x="2516327" y="3162492"/>
                  <a:pt x="2764688" y="3162492"/>
                </a:cubicBezTo>
                <a:cubicBezTo>
                  <a:pt x="3017192" y="3162492"/>
                  <a:pt x="3221888" y="2957797"/>
                  <a:pt x="3221887" y="2705292"/>
                </a:cubicBezTo>
                <a:cubicBezTo>
                  <a:pt x="3221887" y="2452786"/>
                  <a:pt x="3017192" y="2248092"/>
                  <a:pt x="2764688" y="2248092"/>
                </a:cubicBezTo>
                <a:cubicBezTo>
                  <a:pt x="2638870" y="2248092"/>
                  <a:pt x="2524924" y="2298913"/>
                  <a:pt x="2442337" y="2381228"/>
                </a:cubicBezTo>
                <a:lnTo>
                  <a:pt x="1706164" y="1995322"/>
                </a:lnTo>
                <a:lnTo>
                  <a:pt x="1709074" y="1966451"/>
                </a:lnTo>
                <a:lnTo>
                  <a:pt x="2455698" y="1575067"/>
                </a:lnTo>
                <a:cubicBezTo>
                  <a:pt x="2536225" y="1651261"/>
                  <a:pt x="2645094" y="1697180"/>
                  <a:pt x="2764687" y="1697179"/>
                </a:cubicBezTo>
                <a:cubicBezTo>
                  <a:pt x="3017193" y="1697180"/>
                  <a:pt x="3221887" y="1492485"/>
                  <a:pt x="3221888" y="1239980"/>
                </a:cubicBezTo>
                <a:cubicBezTo>
                  <a:pt x="3221887" y="987475"/>
                  <a:pt x="3017193" y="782779"/>
                  <a:pt x="2764687" y="782779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350">
              <a:solidFill>
                <a:schemeClr val="tx1"/>
              </a:solidFill>
            </a:endParaRPr>
          </a:p>
        </p:txBody>
      </p:sp>
      <p:sp>
        <p:nvSpPr>
          <p:cNvPr id="26" name="Freeform 14">
            <a:extLst>
              <a:ext uri="{FF2B5EF4-FFF2-40B4-BE49-F238E27FC236}">
                <a16:creationId xmlns:a16="http://schemas.microsoft.com/office/drawing/2014/main" id="{29A51D5C-62E4-434E-AED9-53C4EFF61255}"/>
              </a:ext>
            </a:extLst>
          </p:cNvPr>
          <p:cNvSpPr>
            <a:spLocks noChangeAspect="1"/>
          </p:cNvSpPr>
          <p:nvPr/>
        </p:nvSpPr>
        <p:spPr>
          <a:xfrm>
            <a:off x="3343292" y="3029585"/>
            <a:ext cx="287998" cy="328104"/>
          </a:xfrm>
          <a:custGeom>
            <a:avLst/>
            <a:gdLst/>
            <a:ahLst/>
            <a:cxnLst/>
            <a:rect l="l" t="t" r="r" b="b"/>
            <a:pathLst>
              <a:path w="3456727" h="3938119">
                <a:moveTo>
                  <a:pt x="1728364" y="1961325"/>
                </a:moveTo>
                <a:cubicBezTo>
                  <a:pt x="1726089" y="2407152"/>
                  <a:pt x="1737463" y="2812034"/>
                  <a:pt x="1735188" y="3257861"/>
                </a:cubicBezTo>
                <a:cubicBezTo>
                  <a:pt x="2394830" y="3057694"/>
                  <a:pt x="2610919" y="2352560"/>
                  <a:pt x="2765594" y="1981796"/>
                </a:cubicBezTo>
                <a:close/>
                <a:moveTo>
                  <a:pt x="1728362" y="682044"/>
                </a:moveTo>
                <a:cubicBezTo>
                  <a:pt x="1355324" y="868563"/>
                  <a:pt x="1166530" y="952725"/>
                  <a:pt x="609247" y="1002767"/>
                </a:cubicBezTo>
                <a:cubicBezTo>
                  <a:pt x="606972" y="1330312"/>
                  <a:pt x="631992" y="1623739"/>
                  <a:pt x="704780" y="1964933"/>
                </a:cubicBezTo>
                <a:lnTo>
                  <a:pt x="1728363" y="1971757"/>
                </a:lnTo>
                <a:cubicBezTo>
                  <a:pt x="1728363" y="1541853"/>
                  <a:pt x="1728362" y="1111948"/>
                  <a:pt x="1728362" y="682044"/>
                </a:cubicBezTo>
                <a:close/>
                <a:moveTo>
                  <a:pt x="1723409" y="487996"/>
                </a:moveTo>
                <a:cubicBezTo>
                  <a:pt x="1725062" y="488690"/>
                  <a:pt x="1726712" y="489384"/>
                  <a:pt x="1728363" y="490064"/>
                </a:cubicBezTo>
                <a:cubicBezTo>
                  <a:pt x="1730015" y="489384"/>
                  <a:pt x="1731666" y="488690"/>
                  <a:pt x="1733319" y="487996"/>
                </a:cubicBezTo>
                <a:lnTo>
                  <a:pt x="1733319" y="492131"/>
                </a:lnTo>
                <a:cubicBezTo>
                  <a:pt x="2179467" y="679460"/>
                  <a:pt x="2405896" y="769409"/>
                  <a:pt x="2817789" y="813808"/>
                </a:cubicBezTo>
                <a:cubicBezTo>
                  <a:pt x="2971516" y="823489"/>
                  <a:pt x="3036247" y="875307"/>
                  <a:pt x="3033236" y="1061333"/>
                </a:cubicBezTo>
                <a:cubicBezTo>
                  <a:pt x="3015439" y="2441328"/>
                  <a:pt x="2363638" y="3359629"/>
                  <a:pt x="1733319" y="3448048"/>
                </a:cubicBezTo>
                <a:lnTo>
                  <a:pt x="1733319" y="3450123"/>
                </a:lnTo>
                <a:lnTo>
                  <a:pt x="1728363" y="3449086"/>
                </a:lnTo>
                <a:lnTo>
                  <a:pt x="1723409" y="3450123"/>
                </a:lnTo>
                <a:lnTo>
                  <a:pt x="1723409" y="3448048"/>
                </a:lnTo>
                <a:cubicBezTo>
                  <a:pt x="1093089" y="3359629"/>
                  <a:pt x="441289" y="2441328"/>
                  <a:pt x="423491" y="1061333"/>
                </a:cubicBezTo>
                <a:cubicBezTo>
                  <a:pt x="420479" y="875307"/>
                  <a:pt x="485211" y="823489"/>
                  <a:pt x="638937" y="813808"/>
                </a:cubicBezTo>
                <a:cubicBezTo>
                  <a:pt x="1050832" y="769409"/>
                  <a:pt x="1277261" y="679460"/>
                  <a:pt x="1723409" y="492131"/>
                </a:cubicBezTo>
                <a:close/>
                <a:moveTo>
                  <a:pt x="1722802" y="306889"/>
                </a:moveTo>
                <a:lnTo>
                  <a:pt x="1722802" y="311530"/>
                </a:lnTo>
                <a:cubicBezTo>
                  <a:pt x="1222099" y="521767"/>
                  <a:pt x="967982" y="622713"/>
                  <a:pt x="505720" y="672542"/>
                </a:cubicBezTo>
                <a:cubicBezTo>
                  <a:pt x="333196" y="683408"/>
                  <a:pt x="260550" y="741561"/>
                  <a:pt x="263929" y="950334"/>
                </a:cubicBezTo>
                <a:cubicBezTo>
                  <a:pt x="283902" y="2499079"/>
                  <a:pt x="1015407" y="3529669"/>
                  <a:pt x="1722802" y="3628902"/>
                </a:cubicBezTo>
                <a:lnTo>
                  <a:pt x="1722802" y="3631230"/>
                </a:lnTo>
                <a:lnTo>
                  <a:pt x="1728365" y="3630065"/>
                </a:lnTo>
                <a:lnTo>
                  <a:pt x="1733925" y="3631230"/>
                </a:lnTo>
                <a:lnTo>
                  <a:pt x="1733925" y="3628902"/>
                </a:lnTo>
                <a:cubicBezTo>
                  <a:pt x="2441322" y="3529669"/>
                  <a:pt x="3172826" y="2499079"/>
                  <a:pt x="3192800" y="950334"/>
                </a:cubicBezTo>
                <a:cubicBezTo>
                  <a:pt x="3196179" y="741561"/>
                  <a:pt x="3123532" y="683408"/>
                  <a:pt x="2951007" y="672542"/>
                </a:cubicBezTo>
                <a:cubicBezTo>
                  <a:pt x="2488747" y="622713"/>
                  <a:pt x="2234630" y="521767"/>
                  <a:pt x="1733925" y="311530"/>
                </a:cubicBezTo>
                <a:lnTo>
                  <a:pt x="1733925" y="306889"/>
                </a:lnTo>
                <a:cubicBezTo>
                  <a:pt x="1732071" y="307669"/>
                  <a:pt x="1730218" y="308445"/>
                  <a:pt x="1728365" y="309209"/>
                </a:cubicBezTo>
                <a:cubicBezTo>
                  <a:pt x="1726510" y="308445"/>
                  <a:pt x="1724659" y="307669"/>
                  <a:pt x="1722802" y="306889"/>
                </a:cubicBezTo>
                <a:close/>
                <a:moveTo>
                  <a:pt x="1721800" y="0"/>
                </a:moveTo>
                <a:cubicBezTo>
                  <a:pt x="1723991" y="923"/>
                  <a:pt x="1726176" y="1844"/>
                  <a:pt x="1728363" y="2749"/>
                </a:cubicBezTo>
                <a:cubicBezTo>
                  <a:pt x="1730551" y="1844"/>
                  <a:pt x="1732737" y="923"/>
                  <a:pt x="1734926" y="0"/>
                </a:cubicBezTo>
                <a:lnTo>
                  <a:pt x="1734926" y="5497"/>
                </a:lnTo>
                <a:cubicBezTo>
                  <a:pt x="2325825" y="254550"/>
                  <a:pt x="2625718" y="374136"/>
                  <a:pt x="3171248" y="433164"/>
                </a:cubicBezTo>
                <a:cubicBezTo>
                  <a:pt x="3374850" y="446035"/>
                  <a:pt x="3460584" y="514926"/>
                  <a:pt x="3456595" y="762245"/>
                </a:cubicBezTo>
                <a:cubicBezTo>
                  <a:pt x="3433024" y="2596936"/>
                  <a:pt x="2569749" y="3817807"/>
                  <a:pt x="1734926" y="3935360"/>
                </a:cubicBezTo>
                <a:lnTo>
                  <a:pt x="1734926" y="3938119"/>
                </a:lnTo>
                <a:lnTo>
                  <a:pt x="1728363" y="3936740"/>
                </a:lnTo>
                <a:lnTo>
                  <a:pt x="1721800" y="3938119"/>
                </a:lnTo>
                <a:lnTo>
                  <a:pt x="1721800" y="3935360"/>
                </a:lnTo>
                <a:cubicBezTo>
                  <a:pt x="886977" y="3817807"/>
                  <a:pt x="23703" y="2596936"/>
                  <a:pt x="132" y="762245"/>
                </a:cubicBezTo>
                <a:cubicBezTo>
                  <a:pt x="-3858" y="514926"/>
                  <a:pt x="81876" y="446035"/>
                  <a:pt x="285478" y="433164"/>
                </a:cubicBezTo>
                <a:cubicBezTo>
                  <a:pt x="831010" y="374136"/>
                  <a:pt x="1130903" y="254550"/>
                  <a:pt x="1721800" y="54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350" dirty="0">
              <a:solidFill>
                <a:schemeClr val="tx1"/>
              </a:solidFill>
            </a:endParaRPr>
          </a:p>
        </p:txBody>
      </p:sp>
      <p:sp>
        <p:nvSpPr>
          <p:cNvPr id="27" name="Rounded Rectangle 1">
            <a:extLst>
              <a:ext uri="{FF2B5EF4-FFF2-40B4-BE49-F238E27FC236}">
                <a16:creationId xmlns:a16="http://schemas.microsoft.com/office/drawing/2014/main" id="{F549FAA2-E1B1-498F-A37F-1A07DF4C9953}"/>
              </a:ext>
            </a:extLst>
          </p:cNvPr>
          <p:cNvSpPr>
            <a:spLocks noChangeAspect="1"/>
          </p:cNvSpPr>
          <p:nvPr/>
        </p:nvSpPr>
        <p:spPr>
          <a:xfrm rot="2648398">
            <a:off x="5205036" y="4275189"/>
            <a:ext cx="154857" cy="396052"/>
          </a:xfrm>
          <a:custGeom>
            <a:avLst/>
            <a:gdLst/>
            <a:ahLst/>
            <a:cxnLst/>
            <a:rect l="l" t="t" r="r" b="b"/>
            <a:pathLst>
              <a:path w="1862952" h="4764557">
                <a:moveTo>
                  <a:pt x="289679" y="2004751"/>
                </a:moveTo>
                <a:cubicBezTo>
                  <a:pt x="458860" y="1838972"/>
                  <a:pt x="691283" y="1737733"/>
                  <a:pt x="946849" y="1740329"/>
                </a:cubicBezTo>
                <a:cubicBezTo>
                  <a:pt x="982916" y="1740695"/>
                  <a:pt x="1018481" y="1743119"/>
                  <a:pt x="1053366" y="1748014"/>
                </a:cubicBezTo>
                <a:cubicBezTo>
                  <a:pt x="1317748" y="1888655"/>
                  <a:pt x="1203170" y="2165630"/>
                  <a:pt x="978473" y="2204473"/>
                </a:cubicBezTo>
                <a:cubicBezTo>
                  <a:pt x="966642" y="2201190"/>
                  <a:pt x="954470" y="2200566"/>
                  <a:pt x="942176" y="2200441"/>
                </a:cubicBezTo>
                <a:cubicBezTo>
                  <a:pt x="697403" y="2197955"/>
                  <a:pt x="496962" y="2394367"/>
                  <a:pt x="494475" y="2639137"/>
                </a:cubicBezTo>
                <a:lnTo>
                  <a:pt x="482110" y="3856696"/>
                </a:lnTo>
                <a:cubicBezTo>
                  <a:pt x="479624" y="4101467"/>
                  <a:pt x="676035" y="4301910"/>
                  <a:pt x="920807" y="4304396"/>
                </a:cubicBezTo>
                <a:cubicBezTo>
                  <a:pt x="1043193" y="4305639"/>
                  <a:pt x="1154496" y="4257158"/>
                  <a:pt x="1235513" y="4177768"/>
                </a:cubicBezTo>
                <a:cubicBezTo>
                  <a:pt x="1316531" y="4098380"/>
                  <a:pt x="1367262" y="3988084"/>
                  <a:pt x="1368506" y="3865699"/>
                </a:cubicBezTo>
                <a:lnTo>
                  <a:pt x="1375662" y="3161156"/>
                </a:lnTo>
                <a:cubicBezTo>
                  <a:pt x="1504082" y="3167548"/>
                  <a:pt x="1792622" y="2981572"/>
                  <a:pt x="1861834" y="2783546"/>
                </a:cubicBezTo>
                <a:lnTo>
                  <a:pt x="1851019" y="3848423"/>
                </a:lnTo>
                <a:cubicBezTo>
                  <a:pt x="1848423" y="4103989"/>
                  <a:pt x="1742485" y="4334308"/>
                  <a:pt x="1573304" y="4500088"/>
                </a:cubicBezTo>
                <a:cubicBezTo>
                  <a:pt x="1404123" y="4665866"/>
                  <a:pt x="1171700" y="4767105"/>
                  <a:pt x="916134" y="4764509"/>
                </a:cubicBezTo>
                <a:cubicBezTo>
                  <a:pt x="405002" y="4759318"/>
                  <a:pt x="-5143" y="4340756"/>
                  <a:pt x="48" y="3829624"/>
                </a:cubicBezTo>
                <a:lnTo>
                  <a:pt x="11964" y="2656415"/>
                </a:lnTo>
                <a:cubicBezTo>
                  <a:pt x="14559" y="2400849"/>
                  <a:pt x="120498" y="2170529"/>
                  <a:pt x="289679" y="2004751"/>
                </a:cubicBezTo>
                <a:close/>
                <a:moveTo>
                  <a:pt x="282968" y="271082"/>
                </a:moveTo>
                <a:cubicBezTo>
                  <a:pt x="450457" y="103594"/>
                  <a:pt x="681840" y="0"/>
                  <a:pt x="937419" y="0"/>
                </a:cubicBezTo>
                <a:cubicBezTo>
                  <a:pt x="1448577" y="0"/>
                  <a:pt x="1862952" y="414375"/>
                  <a:pt x="1862952" y="925533"/>
                </a:cubicBezTo>
                <a:lnTo>
                  <a:pt x="1862952" y="2098803"/>
                </a:lnTo>
                <a:cubicBezTo>
                  <a:pt x="1862952" y="2609961"/>
                  <a:pt x="1448577" y="3024336"/>
                  <a:pt x="937419" y="3024336"/>
                </a:cubicBezTo>
                <a:cubicBezTo>
                  <a:pt x="901350" y="3024336"/>
                  <a:pt x="865762" y="3022273"/>
                  <a:pt x="830829" y="3017733"/>
                </a:cubicBezTo>
                <a:cubicBezTo>
                  <a:pt x="565032" y="2879784"/>
                  <a:pt x="676792" y="2601660"/>
                  <a:pt x="901083" y="2560538"/>
                </a:cubicBezTo>
                <a:cubicBezTo>
                  <a:pt x="912947" y="2563700"/>
                  <a:pt x="925124" y="2564200"/>
                  <a:pt x="937419" y="2564200"/>
                </a:cubicBezTo>
                <a:cubicBezTo>
                  <a:pt x="1182204" y="2564200"/>
                  <a:pt x="1380640" y="2365763"/>
                  <a:pt x="1380641" y="2120980"/>
                </a:cubicBezTo>
                <a:lnTo>
                  <a:pt x="1380640" y="903358"/>
                </a:lnTo>
                <a:cubicBezTo>
                  <a:pt x="1380640" y="658574"/>
                  <a:pt x="1182204" y="460137"/>
                  <a:pt x="937419" y="460137"/>
                </a:cubicBezTo>
                <a:cubicBezTo>
                  <a:pt x="815027" y="460137"/>
                  <a:pt x="704222" y="509746"/>
                  <a:pt x="624015" y="589954"/>
                </a:cubicBezTo>
                <a:cubicBezTo>
                  <a:pt x="543808" y="670161"/>
                  <a:pt x="494199" y="780966"/>
                  <a:pt x="494199" y="903358"/>
                </a:cubicBezTo>
                <a:lnTo>
                  <a:pt x="494198" y="1607937"/>
                </a:lnTo>
                <a:cubicBezTo>
                  <a:pt x="365720" y="1602850"/>
                  <a:pt x="79084" y="1791747"/>
                  <a:pt x="11886" y="1990465"/>
                </a:cubicBezTo>
                <a:lnTo>
                  <a:pt x="11886" y="925533"/>
                </a:lnTo>
                <a:cubicBezTo>
                  <a:pt x="11886" y="669954"/>
                  <a:pt x="115480" y="438571"/>
                  <a:pt x="282968" y="2710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350">
              <a:solidFill>
                <a:schemeClr val="tx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A133368-BF42-BB26-0358-D5F07B502768}"/>
              </a:ext>
            </a:extLst>
          </p:cNvPr>
          <p:cNvSpPr/>
          <p:nvPr/>
        </p:nvSpPr>
        <p:spPr>
          <a:xfrm>
            <a:off x="5832645" y="2931790"/>
            <a:ext cx="2644571" cy="1704385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40">
            <a:extLst>
              <a:ext uri="{FF2B5EF4-FFF2-40B4-BE49-F238E27FC236}">
                <a16:creationId xmlns:a16="http://schemas.microsoft.com/office/drawing/2014/main" id="{4F958F1E-0AF7-3FB0-E6E1-AEDFE2AD720C}"/>
              </a:ext>
            </a:extLst>
          </p:cNvPr>
          <p:cNvGrpSpPr/>
          <p:nvPr/>
        </p:nvGrpSpPr>
        <p:grpSpPr>
          <a:xfrm>
            <a:off x="223481" y="1049466"/>
            <a:ext cx="3077915" cy="1925484"/>
            <a:chOff x="575693" y="4105536"/>
            <a:chExt cx="3565003" cy="2567310"/>
          </a:xfrm>
        </p:grpSpPr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C13A20DA-74C6-68C0-4DE3-00C47FEE40AB}"/>
                </a:ext>
              </a:extLst>
            </p:cNvPr>
            <p:cNvSpPr txBox="1"/>
            <p:nvPr/>
          </p:nvSpPr>
          <p:spPr>
            <a:xfrm>
              <a:off x="578399" y="4395301"/>
              <a:ext cx="3333068" cy="2277545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 lIns="81000" rIns="81000" rtlCol="0">
              <a:spAutoFit/>
            </a:bodyPr>
            <a:lstStyle/>
            <a:p>
              <a:pPr algn="just"/>
              <a:r>
                <a:rPr lang="ro-RO" altLang="ko-KR" sz="1050" b="1" dirty="0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Auditorii interni trebuie:</a:t>
              </a:r>
            </a:p>
            <a:p>
              <a:pPr algn="just">
                <a:buFont typeface="Wingdings" panose="05000000000000000000" pitchFamily="2" charset="2"/>
                <a:buChar char="§"/>
              </a:pPr>
              <a:r>
                <a:rPr lang="ro-RO" altLang="ko-KR" sz="1050" dirty="0">
                  <a:ea typeface="FZShuTi" pitchFamily="2" charset="-122"/>
                  <a:cs typeface="Arial" pitchFamily="34" charset="0"/>
                </a:rPr>
                <a:t>trebuie să conștientizeze și să gestioneze potențialele prejudecăți</a:t>
              </a:r>
            </a:p>
            <a:p>
              <a:pPr algn="just">
                <a:buFont typeface="Wingdings" panose="05000000000000000000" pitchFamily="2" charset="2"/>
                <a:buChar char="§"/>
              </a:pP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să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mențină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obiectivitatea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profesională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atunci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când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execută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ro-RO" altLang="ko-KR" sz="1050" dirty="0">
                  <a:ea typeface="FZShuTi" pitchFamily="2" charset="-122"/>
                  <a:cs typeface="Arial" pitchFamily="34" charset="0"/>
                </a:rPr>
                <a:t>misiuni</a:t>
              </a:r>
            </a:p>
            <a:p>
              <a:pPr algn="just">
                <a:buFont typeface="Wingdings" panose="05000000000000000000" pitchFamily="2" charset="2"/>
                <a:buChar char="§"/>
              </a:pP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să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aplice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un mod de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gândire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imparțial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și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nepărtinitor</a:t>
              </a:r>
              <a:endParaRPr lang="ro-RO" altLang="ko-KR" sz="1050" dirty="0">
                <a:ea typeface="FZShuTi" pitchFamily="2" charset="-122"/>
                <a:cs typeface="Arial" pitchFamily="34" charset="0"/>
              </a:endParaRPr>
            </a:p>
            <a:p>
              <a:pPr algn="just">
                <a:buFont typeface="Wingdings" panose="05000000000000000000" pitchFamily="2" charset="2"/>
                <a:buChar char="§"/>
              </a:pP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să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formuleze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b="1" dirty="0" err="1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judecăți</a:t>
              </a:r>
              <a:r>
                <a:rPr lang="en-US" altLang="ko-KR" sz="1050" b="1" dirty="0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b="1" dirty="0" err="1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bazate</a:t>
              </a:r>
              <a:r>
                <a:rPr lang="en-US" altLang="ko-KR" sz="1050" b="1" dirty="0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 pe </a:t>
              </a:r>
              <a:r>
                <a:rPr lang="en-US" altLang="ko-KR" sz="1050" b="1" dirty="0" err="1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evaluări</a:t>
              </a:r>
              <a:r>
                <a:rPr lang="en-US" altLang="ko-KR" sz="1050" b="1" dirty="0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b="1" dirty="0" err="1">
                  <a:solidFill>
                    <a:srgbClr val="C00000"/>
                  </a:solidFill>
                  <a:ea typeface="FZShuTi" pitchFamily="2" charset="-122"/>
                  <a:cs typeface="Arial" pitchFamily="34" charset="0"/>
                </a:rPr>
                <a:t>echilibrate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ale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tuturor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circumstanțelor</a:t>
              </a:r>
              <a:r>
                <a:rPr lang="en-US" altLang="ko-KR" sz="1050" dirty="0">
                  <a:ea typeface="FZShuTi" pitchFamily="2" charset="-122"/>
                  <a:cs typeface="Arial" pitchFamily="34" charset="0"/>
                </a:rPr>
                <a:t> </a:t>
              </a:r>
              <a:r>
                <a:rPr lang="en-US" altLang="ko-KR" sz="1050" dirty="0" err="1">
                  <a:ea typeface="FZShuTi" pitchFamily="2" charset="-122"/>
                  <a:cs typeface="Arial" pitchFamily="34" charset="0"/>
                </a:rPr>
                <a:t>relevante</a:t>
              </a:r>
              <a:endParaRPr lang="en-US" altLang="ko-KR" sz="1050" dirty="0">
                <a:ea typeface="FZShuTi" pitchFamily="2" charset="-122"/>
                <a:cs typeface="Arial" pitchFamily="34" charset="0"/>
              </a:endParaRPr>
            </a:p>
          </p:txBody>
        </p:sp>
        <p:sp>
          <p:nvSpPr>
            <p:cNvPr id="19" name="TextBox 5">
              <a:extLst>
                <a:ext uri="{FF2B5EF4-FFF2-40B4-BE49-F238E27FC236}">
                  <a16:creationId xmlns:a16="http://schemas.microsoft.com/office/drawing/2014/main" id="{456955E1-C405-8CCE-75F5-410C60242900}"/>
                </a:ext>
              </a:extLst>
            </p:cNvPr>
            <p:cNvSpPr txBox="1"/>
            <p:nvPr/>
          </p:nvSpPr>
          <p:spPr>
            <a:xfrm>
              <a:off x="575693" y="4105536"/>
              <a:ext cx="3565003" cy="369332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en-US" altLang="ko-KR" sz="1200" b="1" dirty="0">
                  <a:solidFill>
                    <a:srgbClr val="0070C0"/>
                  </a:solidFill>
                  <a:cs typeface="Arial" pitchFamily="34" charset="0"/>
                </a:rPr>
                <a:t>Standard 2.1 </a:t>
              </a:r>
              <a:r>
                <a:rPr lang="en-US" altLang="ko-KR" sz="1200" b="1" dirty="0" err="1">
                  <a:solidFill>
                    <a:srgbClr val="0070C0"/>
                  </a:solidFill>
                  <a:cs typeface="Arial" pitchFamily="34" charset="0"/>
                </a:rPr>
                <a:t>Obiectivitatea</a:t>
              </a:r>
              <a:r>
                <a:rPr lang="en-US" altLang="ko-KR" sz="1200" b="1" dirty="0">
                  <a:solidFill>
                    <a:srgbClr val="0070C0"/>
                  </a:solidFill>
                  <a:cs typeface="Arial" pitchFamily="34" charset="0"/>
                </a:rPr>
                <a:t> </a:t>
              </a:r>
              <a:r>
                <a:rPr lang="en-US" altLang="ko-KR" sz="1200" b="1" dirty="0" err="1">
                  <a:solidFill>
                    <a:srgbClr val="0070C0"/>
                  </a:solidFill>
                  <a:cs typeface="Arial" pitchFamily="34" charset="0"/>
                </a:rPr>
                <a:t>Individuală</a:t>
              </a:r>
              <a:endParaRPr lang="en-US" altLang="ko-KR" sz="12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sp>
        <p:nvSpPr>
          <p:cNvPr id="20" name="CasetăText 19">
            <a:extLst>
              <a:ext uri="{FF2B5EF4-FFF2-40B4-BE49-F238E27FC236}">
                <a16:creationId xmlns:a16="http://schemas.microsoft.com/office/drawing/2014/main" id="{CDB4948E-6BA5-DE16-49F7-EF197D3B46AA}"/>
              </a:ext>
            </a:extLst>
          </p:cNvPr>
          <p:cNvSpPr txBox="1"/>
          <p:nvPr/>
        </p:nvSpPr>
        <p:spPr>
          <a:xfrm>
            <a:off x="3275495" y="4897279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475516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2800" b="1" dirty="0"/>
              <a:t>Principiul 2: Menține obiectivitatea</a:t>
            </a:r>
            <a:endParaRPr lang="en-US" sz="2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2594790" y="3001316"/>
            <a:ext cx="5361585" cy="45719"/>
            <a:chOff x="2384385" y="4062713"/>
            <a:chExt cx="4272989" cy="0"/>
          </a:xfrm>
        </p:grpSpPr>
        <p:cxnSp>
          <p:nvCxnSpPr>
            <p:cNvPr id="5" name="Straight Connector 4"/>
            <p:cNvCxnSpPr/>
            <p:nvPr/>
          </p:nvCxnSpPr>
          <p:spPr>
            <a:xfrm flipV="1">
              <a:off x="2384385" y="4062713"/>
              <a:ext cx="1423686" cy="0"/>
            </a:xfrm>
            <a:prstGeom prst="line">
              <a:avLst/>
            </a:prstGeom>
            <a:ln w="101600" cap="rnd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V="1">
              <a:off x="3808071" y="4062713"/>
              <a:ext cx="1423686" cy="0"/>
            </a:xfrm>
            <a:prstGeom prst="line">
              <a:avLst/>
            </a:prstGeom>
            <a:ln w="101600" cap="rnd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5233688" y="4062713"/>
              <a:ext cx="1423686" cy="0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chemeClr val="tx1"/>
                  </a:gs>
                  <a:gs pos="100000">
                    <a:srgbClr val="00B050"/>
                  </a:gs>
                </a:gsLst>
                <a:lin ang="0" scaled="1"/>
                <a:tileRect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/>
          <p:cNvSpPr/>
          <p:nvPr/>
        </p:nvSpPr>
        <p:spPr>
          <a:xfrm>
            <a:off x="2254170" y="1979272"/>
            <a:ext cx="720524" cy="720524"/>
          </a:xfrm>
          <a:prstGeom prst="ellipse">
            <a:avLst/>
          </a:pr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50800">
            <a:solidFill>
              <a:schemeClr val="tx1"/>
            </a:solidFill>
          </a:ln>
          <a:effectLst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r>
              <a:rPr lang="en-US" sz="2700" dirty="0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9" name="Oval 8"/>
          <p:cNvSpPr/>
          <p:nvPr/>
        </p:nvSpPr>
        <p:spPr>
          <a:xfrm>
            <a:off x="4030736" y="1936402"/>
            <a:ext cx="720524" cy="720524"/>
          </a:xfrm>
          <a:prstGeom prst="ellipse">
            <a:avLst/>
          </a:pr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50800">
            <a:solidFill>
              <a:schemeClr val="tx1"/>
            </a:solidFill>
          </a:ln>
          <a:effectLst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r>
              <a:rPr lang="en-US" sz="2700" dirty="0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Oval 9"/>
          <p:cNvSpPr/>
          <p:nvPr/>
        </p:nvSpPr>
        <p:spPr>
          <a:xfrm>
            <a:off x="5807302" y="1941100"/>
            <a:ext cx="720524" cy="720524"/>
          </a:xfrm>
          <a:prstGeom prst="ellipse">
            <a:avLst/>
          </a:pr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50800">
            <a:solidFill>
              <a:schemeClr val="tx1"/>
            </a:solidFill>
          </a:ln>
          <a:effectLst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r>
              <a:rPr lang="en-US" sz="2700" dirty="0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1" name="Oval 10"/>
          <p:cNvSpPr/>
          <p:nvPr/>
        </p:nvSpPr>
        <p:spPr>
          <a:xfrm>
            <a:off x="7596114" y="1936402"/>
            <a:ext cx="720524" cy="720524"/>
          </a:xfrm>
          <a:prstGeom prst="ellipse">
            <a:avLst/>
          </a:prstGeom>
          <a:solidFill>
            <a:srgbClr val="00B050"/>
          </a:solidFill>
          <a:ln w="50800">
            <a:solidFill>
              <a:schemeClr val="tx1"/>
            </a:solidFill>
          </a:ln>
          <a:effectLst>
            <a:glow rad="12700">
              <a:srgbClr val="00B050"/>
            </a:glow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endParaRPr lang="en-US" sz="27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Freeform 11"/>
          <p:cNvSpPr>
            <a:spLocks noChangeAspect="1"/>
          </p:cNvSpPr>
          <p:nvPr/>
        </p:nvSpPr>
        <p:spPr bwMode="auto">
          <a:xfrm>
            <a:off x="7753413" y="2130860"/>
            <a:ext cx="405923" cy="331607"/>
          </a:xfrm>
          <a:custGeom>
            <a:avLst/>
            <a:gdLst>
              <a:gd name="T0" fmla="*/ 12 w 656"/>
              <a:gd name="T1" fmla="*/ 336 h 508"/>
              <a:gd name="T2" fmla="*/ 204 w 656"/>
              <a:gd name="T3" fmla="*/ 508 h 508"/>
              <a:gd name="T4" fmla="*/ 656 w 656"/>
              <a:gd name="T5" fmla="*/ 124 h 508"/>
              <a:gd name="T6" fmla="*/ 564 w 656"/>
              <a:gd name="T7" fmla="*/ 0 h 508"/>
              <a:gd name="T8" fmla="*/ 204 w 656"/>
              <a:gd name="T9" fmla="*/ 332 h 508"/>
              <a:gd name="T10" fmla="*/ 112 w 656"/>
              <a:gd name="T11" fmla="*/ 192 h 508"/>
              <a:gd name="T12" fmla="*/ 12 w 656"/>
              <a:gd name="T13" fmla="*/ 336 h 508"/>
              <a:gd name="connsiteX0" fmla="*/ 14 w 9831"/>
              <a:gd name="connsiteY0" fmla="*/ 6614 h 10000"/>
              <a:gd name="connsiteX1" fmla="*/ 2941 w 9831"/>
              <a:gd name="connsiteY1" fmla="*/ 10000 h 10000"/>
              <a:gd name="connsiteX2" fmla="*/ 9831 w 9831"/>
              <a:gd name="connsiteY2" fmla="*/ 2441 h 10000"/>
              <a:gd name="connsiteX3" fmla="*/ 8429 w 9831"/>
              <a:gd name="connsiteY3" fmla="*/ 0 h 10000"/>
              <a:gd name="connsiteX4" fmla="*/ 2941 w 9831"/>
              <a:gd name="connsiteY4" fmla="*/ 6535 h 10000"/>
              <a:gd name="connsiteX5" fmla="*/ 1538 w 9831"/>
              <a:gd name="connsiteY5" fmla="*/ 3780 h 10000"/>
              <a:gd name="connsiteX6" fmla="*/ 14 w 9831"/>
              <a:gd name="connsiteY6" fmla="*/ 6614 h 10000"/>
              <a:gd name="connsiteX0" fmla="*/ 0 w 9986"/>
              <a:gd name="connsiteY0" fmla="*/ 6614 h 10000"/>
              <a:gd name="connsiteX1" fmla="*/ 2978 w 9986"/>
              <a:gd name="connsiteY1" fmla="*/ 10000 h 10000"/>
              <a:gd name="connsiteX2" fmla="*/ 9986 w 9986"/>
              <a:gd name="connsiteY2" fmla="*/ 2441 h 10000"/>
              <a:gd name="connsiteX3" fmla="*/ 8560 w 9986"/>
              <a:gd name="connsiteY3" fmla="*/ 0 h 10000"/>
              <a:gd name="connsiteX4" fmla="*/ 2978 w 9986"/>
              <a:gd name="connsiteY4" fmla="*/ 6535 h 10000"/>
              <a:gd name="connsiteX5" fmla="*/ 1550 w 9986"/>
              <a:gd name="connsiteY5" fmla="*/ 3780 h 10000"/>
              <a:gd name="connsiteX6" fmla="*/ 0 w 9986"/>
              <a:gd name="connsiteY6" fmla="*/ 6614 h 10000"/>
              <a:gd name="connsiteX0" fmla="*/ 0 w 10000"/>
              <a:gd name="connsiteY0" fmla="*/ 6614 h 10000"/>
              <a:gd name="connsiteX1" fmla="*/ 2982 w 10000"/>
              <a:gd name="connsiteY1" fmla="*/ 10000 h 10000"/>
              <a:gd name="connsiteX2" fmla="*/ 10000 w 10000"/>
              <a:gd name="connsiteY2" fmla="*/ 2441 h 10000"/>
              <a:gd name="connsiteX3" fmla="*/ 8572 w 10000"/>
              <a:gd name="connsiteY3" fmla="*/ 0 h 10000"/>
              <a:gd name="connsiteX4" fmla="*/ 2982 w 10000"/>
              <a:gd name="connsiteY4" fmla="*/ 6535 h 10000"/>
              <a:gd name="connsiteX5" fmla="*/ 1552 w 10000"/>
              <a:gd name="connsiteY5" fmla="*/ 3780 h 10000"/>
              <a:gd name="connsiteX6" fmla="*/ 0 w 10000"/>
              <a:gd name="connsiteY6" fmla="*/ 6614 h 10000"/>
              <a:gd name="connsiteX0" fmla="*/ 0 w 10000"/>
              <a:gd name="connsiteY0" fmla="*/ 6688 h 10074"/>
              <a:gd name="connsiteX1" fmla="*/ 2982 w 10000"/>
              <a:gd name="connsiteY1" fmla="*/ 10074 h 10074"/>
              <a:gd name="connsiteX2" fmla="*/ 10000 w 10000"/>
              <a:gd name="connsiteY2" fmla="*/ 2515 h 10074"/>
              <a:gd name="connsiteX3" fmla="*/ 8572 w 10000"/>
              <a:gd name="connsiteY3" fmla="*/ 74 h 10074"/>
              <a:gd name="connsiteX4" fmla="*/ 3161 w 10000"/>
              <a:gd name="connsiteY4" fmla="*/ 6020 h 10074"/>
              <a:gd name="connsiteX5" fmla="*/ 1552 w 10000"/>
              <a:gd name="connsiteY5" fmla="*/ 3854 h 10074"/>
              <a:gd name="connsiteX6" fmla="*/ 0 w 10000"/>
              <a:gd name="connsiteY6" fmla="*/ 6688 h 10074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101">
                <a:moveTo>
                  <a:pt x="0" y="6715"/>
                </a:moveTo>
                <a:cubicBezTo>
                  <a:pt x="0" y="6715"/>
                  <a:pt x="2080" y="8440"/>
                  <a:pt x="2982" y="10101"/>
                </a:cubicBezTo>
                <a:cubicBezTo>
                  <a:pt x="2982" y="10101"/>
                  <a:pt x="6273" y="4117"/>
                  <a:pt x="10000" y="2542"/>
                </a:cubicBezTo>
                <a:cubicBezTo>
                  <a:pt x="10000" y="2542"/>
                  <a:pt x="9176" y="842"/>
                  <a:pt x="8572" y="101"/>
                </a:cubicBezTo>
                <a:cubicBezTo>
                  <a:pt x="7763" y="-892"/>
                  <a:pt x="3905" y="5732"/>
                  <a:pt x="3161" y="6047"/>
                </a:cubicBezTo>
                <a:cubicBezTo>
                  <a:pt x="3161" y="6047"/>
                  <a:pt x="2360" y="4589"/>
                  <a:pt x="1552" y="3881"/>
                </a:cubicBezTo>
                <a:cubicBezTo>
                  <a:pt x="1552" y="3881"/>
                  <a:pt x="778" y="4762"/>
                  <a:pt x="0" y="6715"/>
                </a:cubicBezTo>
                <a:close/>
              </a:path>
            </a:pathLst>
          </a:custGeom>
          <a:solidFill>
            <a:schemeClr val="tx1"/>
          </a:solidFill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latinLnBrk="0"/>
            <a:endParaRPr 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87142" y="3345707"/>
            <a:ext cx="1786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sz="1600" dirty="0">
                <a:solidFill>
                  <a:srgbClr val="FFFFFF"/>
                </a:solidFill>
                <a:latin typeface="Calibri"/>
              </a:rPr>
              <a:t>2.1 Obiectivitatea Individuală</a:t>
            </a: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3560B869-BE2C-A061-6A32-FD21F2099763}"/>
              </a:ext>
            </a:extLst>
          </p:cNvPr>
          <p:cNvSpPr txBox="1"/>
          <p:nvPr/>
        </p:nvSpPr>
        <p:spPr>
          <a:xfrm>
            <a:off x="505716" y="795350"/>
            <a:ext cx="8181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dirty="0">
                <a:solidFill>
                  <a:srgbClr val="FFFFFF"/>
                </a:solidFill>
                <a:latin typeface="Calibri"/>
              </a:rPr>
              <a:t>Auditorii interni mențin o atitudine imparțială și nepărtinitoare atunci când efectuează servicii de audit intern și iau decizii</a:t>
            </a:r>
          </a:p>
        </p:txBody>
      </p:sp>
      <p:sp>
        <p:nvSpPr>
          <p:cNvPr id="13" name="CasetăText 12">
            <a:extLst>
              <a:ext uri="{FF2B5EF4-FFF2-40B4-BE49-F238E27FC236}">
                <a16:creationId xmlns:a16="http://schemas.microsoft.com/office/drawing/2014/main" id="{0C8AE200-A56D-6889-0C35-D01B8D7D3E57}"/>
              </a:ext>
            </a:extLst>
          </p:cNvPr>
          <p:cNvSpPr txBox="1"/>
          <p:nvPr/>
        </p:nvSpPr>
        <p:spPr>
          <a:xfrm>
            <a:off x="4069904" y="4860646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076E5515-D47A-C5B1-A554-0FD1A7B18625}"/>
              </a:ext>
            </a:extLst>
          </p:cNvPr>
          <p:cNvSpPr txBox="1"/>
          <p:nvPr/>
        </p:nvSpPr>
        <p:spPr>
          <a:xfrm>
            <a:off x="53444" y="2154866"/>
            <a:ext cx="2043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ro-RO" b="1" dirty="0">
                <a:solidFill>
                  <a:srgbClr val="FFFFFF"/>
                </a:solidFill>
                <a:latin typeface="Calibri"/>
              </a:rPr>
              <a:t>Standarde</a:t>
            </a:r>
            <a:endParaRPr lang="it-IT" b="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id="{9C3B46A7-044E-5B5D-2A9B-9037AFFE356D}"/>
              </a:ext>
            </a:extLst>
          </p:cNvPr>
          <p:cNvSpPr txBox="1"/>
          <p:nvPr/>
        </p:nvSpPr>
        <p:spPr>
          <a:xfrm>
            <a:off x="3573529" y="3346205"/>
            <a:ext cx="1905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sz="1600" dirty="0">
                <a:solidFill>
                  <a:srgbClr val="FFFFFF"/>
                </a:solidFill>
                <a:latin typeface="Calibri"/>
              </a:rPr>
              <a:t>2.2 Protejarea Obiectivității</a:t>
            </a: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12613089-15EA-66CD-1D10-D08FC259643F}"/>
              </a:ext>
            </a:extLst>
          </p:cNvPr>
          <p:cNvSpPr txBox="1"/>
          <p:nvPr/>
        </p:nvSpPr>
        <p:spPr>
          <a:xfrm>
            <a:off x="5479006" y="3346206"/>
            <a:ext cx="1905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sz="1600" dirty="0">
                <a:solidFill>
                  <a:srgbClr val="FFFFFF"/>
                </a:solidFill>
                <a:latin typeface="Calibri"/>
              </a:rPr>
              <a:t>2.3 Comunicarea Afectărilor asupra Obiectivității</a:t>
            </a:r>
          </a:p>
        </p:txBody>
      </p:sp>
    </p:spTree>
    <p:extLst>
      <p:ext uri="{BB962C8B-B14F-4D97-AF65-F5344CB8AC3E}">
        <p14:creationId xmlns:p14="http://schemas.microsoft.com/office/powerpoint/2010/main" val="3989825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91888"/>
            <a:ext cx="6876256" cy="576064"/>
          </a:xfrm>
        </p:spPr>
        <p:txBody>
          <a:bodyPr/>
          <a:lstStyle/>
          <a:p>
            <a:r>
              <a:rPr lang="en-US" altLang="ko-KR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Standardul</a:t>
            </a: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2.1 </a:t>
            </a:r>
            <a:r>
              <a:rPr lang="en-US" altLang="ko-KR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Obiectivitatea</a:t>
            </a: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Individuală</a:t>
            </a:r>
            <a:endParaRPr lang="en-US" altLang="ko-KR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Block Arc 3"/>
          <p:cNvSpPr/>
          <p:nvPr/>
        </p:nvSpPr>
        <p:spPr>
          <a:xfrm>
            <a:off x="1763688" y="1615543"/>
            <a:ext cx="1944216" cy="1944216"/>
          </a:xfrm>
          <a:prstGeom prst="blockArc">
            <a:avLst>
              <a:gd name="adj1" fmla="val 8533975"/>
              <a:gd name="adj2" fmla="val 2353433"/>
              <a:gd name="adj3" fmla="val 2089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7" name="Block Arc 6"/>
          <p:cNvSpPr/>
          <p:nvPr/>
        </p:nvSpPr>
        <p:spPr>
          <a:xfrm rot="10800000">
            <a:off x="563405" y="2571750"/>
            <a:ext cx="1944216" cy="1944216"/>
          </a:xfrm>
          <a:prstGeom prst="blockArc">
            <a:avLst>
              <a:gd name="adj1" fmla="val 8533975"/>
              <a:gd name="adj2" fmla="val 5741093"/>
              <a:gd name="adj3" fmla="val 21641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8" name="Block Arc 7"/>
          <p:cNvSpPr/>
          <p:nvPr/>
        </p:nvSpPr>
        <p:spPr>
          <a:xfrm rot="10800000">
            <a:off x="2963522" y="2571749"/>
            <a:ext cx="1944216" cy="1944216"/>
          </a:xfrm>
          <a:prstGeom prst="blockArc">
            <a:avLst>
              <a:gd name="adj1" fmla="val 5000214"/>
              <a:gd name="adj2" fmla="val 2353433"/>
              <a:gd name="adj3" fmla="val 20895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2339752" y="2175706"/>
            <a:ext cx="792088" cy="7920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139468" y="3147813"/>
            <a:ext cx="792088" cy="792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539585" y="3147762"/>
            <a:ext cx="792088" cy="792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64096" y="1563638"/>
            <a:ext cx="72000" cy="90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364096" y="2661810"/>
            <a:ext cx="72000" cy="9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64096" y="3759982"/>
            <a:ext cx="72000" cy="90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540439" y="1083644"/>
            <a:ext cx="3208025" cy="2028166"/>
            <a:chOff x="668325" y="2864520"/>
            <a:chExt cx="2194972" cy="2028166"/>
          </a:xfrm>
        </p:grpSpPr>
        <p:sp>
          <p:nvSpPr>
            <p:cNvPr id="19" name="TextBox 6"/>
            <p:cNvSpPr txBox="1"/>
            <p:nvPr/>
          </p:nvSpPr>
          <p:spPr>
            <a:xfrm>
              <a:off x="668325" y="3292248"/>
              <a:ext cx="2194972" cy="16004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Auditorii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interni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trebuie</a:t>
              </a:r>
              <a:r>
                <a:rPr kumimoji="0" lang="ro-RO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:</a:t>
              </a:r>
            </a:p>
            <a:p>
              <a:pPr marL="171450" marR="0" lvl="0" indent="-171450" algn="ju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altLang="ko-KR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să</a:t>
              </a:r>
              <a:r>
                <a:rPr kumimoji="0" lang="en-US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mențină</a:t>
              </a:r>
              <a:r>
                <a:rPr kumimoji="0" lang="en-US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obiectivitatea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profesională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atunci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când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execută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toate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aspectele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specifice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serviciilor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de audit intern</a:t>
              </a:r>
              <a:endParaRPr kumimoji="0" lang="ro-RO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  <a:p>
              <a:pPr marL="171450" marR="0" lvl="0" indent="-171450" algn="ju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altLang="ko-KR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să</a:t>
              </a:r>
              <a:r>
                <a:rPr kumimoji="0" lang="en-US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conștientizeze</a:t>
              </a:r>
              <a:r>
                <a:rPr kumimoji="0" lang="en-US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și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să</a:t>
              </a:r>
              <a:r>
                <a:rPr kumimoji="0" lang="en-US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gestioneze</a:t>
              </a:r>
              <a:r>
                <a:rPr kumimoji="0" lang="en-US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potențialele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prejudecăți</a:t>
              </a:r>
              <a:endPara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  <p:sp>
          <p:nvSpPr>
            <p:cNvPr id="20" name="TextBox 7"/>
            <p:cNvSpPr txBox="1"/>
            <p:nvPr/>
          </p:nvSpPr>
          <p:spPr>
            <a:xfrm>
              <a:off x="803640" y="2864520"/>
              <a:ext cx="2059657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o-RO" altLang="ko-KR" b="1" i="0" u="none" strike="noStrike" kern="1200" cap="none" spc="0" normalizeH="0" baseline="0" noProof="0" dirty="0">
                  <a:ln>
                    <a:noFill/>
                  </a:ln>
                  <a:solidFill>
                    <a:srgbClr val="3967DE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Cerințe:</a:t>
              </a:r>
              <a:endPara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3967DE"/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</p:grpSp>
      <p:sp>
        <p:nvSpPr>
          <p:cNvPr id="25" name="TextBox 6"/>
          <p:cNvSpPr txBox="1"/>
          <p:nvPr/>
        </p:nvSpPr>
        <p:spPr>
          <a:xfrm>
            <a:off x="5540438" y="3261523"/>
            <a:ext cx="320802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Obiectivitatea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profesională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impune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ca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auditorii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interni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să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aplice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cs typeface="Arial" pitchFamily="34" charset="0"/>
              </a:rPr>
              <a:t>un mod de </a:t>
            </a:r>
            <a:r>
              <a:rPr kumimoji="0" lang="en-US" altLang="ko-KR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cs typeface="Arial" pitchFamily="34" charset="0"/>
              </a:rPr>
              <a:t>gândire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cs typeface="Arial" pitchFamily="34" charset="0"/>
              </a:rPr>
              <a:t>imparțial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și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nepărtinitor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și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să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formuleze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judecăți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bazate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pe </a:t>
            </a:r>
            <a:r>
              <a:rPr kumimoji="0" lang="en-US" altLang="ko-KR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cs typeface="Arial" pitchFamily="34" charset="0"/>
              </a:rPr>
              <a:t>evaluări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cs typeface="Arial" pitchFamily="34" charset="0"/>
              </a:rPr>
              <a:t>echilibrate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ale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tuturor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circumstanțelor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relevante</a:t>
            </a: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6" name="Freeform 32">
            <a:extLst>
              <a:ext uri="{FF2B5EF4-FFF2-40B4-BE49-F238E27FC236}">
                <a16:creationId xmlns:a16="http://schemas.microsoft.com/office/drawing/2014/main" id="{98923C83-F546-CBE5-7790-F599ADA15F39}"/>
              </a:ext>
            </a:extLst>
          </p:cNvPr>
          <p:cNvSpPr/>
          <p:nvPr/>
        </p:nvSpPr>
        <p:spPr>
          <a:xfrm>
            <a:off x="1343393" y="3309558"/>
            <a:ext cx="408033" cy="373744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9" name="Teardrop 1">
            <a:extLst>
              <a:ext uri="{FF2B5EF4-FFF2-40B4-BE49-F238E27FC236}">
                <a16:creationId xmlns:a16="http://schemas.microsoft.com/office/drawing/2014/main" id="{4A7CE0DB-3AE2-82AB-B4A2-1475C6C9B65E}"/>
              </a:ext>
            </a:extLst>
          </p:cNvPr>
          <p:cNvSpPr/>
          <p:nvPr/>
        </p:nvSpPr>
        <p:spPr>
          <a:xfrm rot="18805991">
            <a:off x="2560292" y="2362284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7" name="Rectangle 7">
            <a:extLst>
              <a:ext uri="{FF2B5EF4-FFF2-40B4-BE49-F238E27FC236}">
                <a16:creationId xmlns:a16="http://schemas.microsoft.com/office/drawing/2014/main" id="{0FFA0984-C822-7CD9-6111-BE189C18ED25}"/>
              </a:ext>
            </a:extLst>
          </p:cNvPr>
          <p:cNvSpPr/>
          <p:nvPr/>
        </p:nvSpPr>
        <p:spPr>
          <a:xfrm rot="18900000">
            <a:off x="3884160" y="3412452"/>
            <a:ext cx="154109" cy="343323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3" name="CasetăText 2">
            <a:extLst>
              <a:ext uri="{FF2B5EF4-FFF2-40B4-BE49-F238E27FC236}">
                <a16:creationId xmlns:a16="http://schemas.microsoft.com/office/drawing/2014/main" id="{EA45F586-8107-00B3-B9BC-44807A0CD155}"/>
              </a:ext>
            </a:extLst>
          </p:cNvPr>
          <p:cNvSpPr txBox="1"/>
          <p:nvPr/>
        </p:nvSpPr>
        <p:spPr>
          <a:xfrm>
            <a:off x="2136803" y="4828501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289722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62888"/>
            <a:ext cx="7164288" cy="576064"/>
          </a:xfrm>
        </p:spPr>
        <p:txBody>
          <a:bodyPr/>
          <a:lstStyle/>
          <a:p>
            <a:r>
              <a:rPr lang="ro-RO" altLang="ko-KR" dirty="0"/>
              <a:t>Afectarea obiectivității auditorilor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990456" y="3136811"/>
            <a:ext cx="875099" cy="87509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Rounded Rectangle 27"/>
          <p:cNvSpPr/>
          <p:nvPr/>
        </p:nvSpPr>
        <p:spPr>
          <a:xfrm>
            <a:off x="5238182" y="3428550"/>
            <a:ext cx="379647" cy="29162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742467" y="2848779"/>
            <a:ext cx="875099" cy="87509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Rounded Rectangle 7"/>
          <p:cNvSpPr/>
          <p:nvPr/>
        </p:nvSpPr>
        <p:spPr>
          <a:xfrm>
            <a:off x="4002926" y="3119778"/>
            <a:ext cx="385984" cy="333101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179944" y="2126705"/>
            <a:ext cx="875099" cy="87509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ctangle 36"/>
          <p:cNvSpPr/>
          <p:nvPr/>
        </p:nvSpPr>
        <p:spPr>
          <a:xfrm>
            <a:off x="3437085" y="2413447"/>
            <a:ext cx="360817" cy="301615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517190" y="2388430"/>
            <a:ext cx="875099" cy="87509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ectangle 16"/>
          <p:cNvSpPr/>
          <p:nvPr/>
        </p:nvSpPr>
        <p:spPr>
          <a:xfrm>
            <a:off x="4753880" y="2693972"/>
            <a:ext cx="401718" cy="26401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U-Turn Arrow 15"/>
          <p:cNvSpPr/>
          <p:nvPr/>
        </p:nvSpPr>
        <p:spPr>
          <a:xfrm rot="16200000">
            <a:off x="1739390" y="1535040"/>
            <a:ext cx="1291846" cy="2565676"/>
          </a:xfrm>
          <a:prstGeom prst="uturnArrow">
            <a:avLst>
              <a:gd name="adj1" fmla="val 18549"/>
              <a:gd name="adj2" fmla="val 15076"/>
              <a:gd name="adj3" fmla="val 27305"/>
              <a:gd name="adj4" fmla="val 47099"/>
              <a:gd name="adj5" fmla="val 7797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" name="U-Turn Arrow 17"/>
          <p:cNvSpPr/>
          <p:nvPr/>
        </p:nvSpPr>
        <p:spPr>
          <a:xfrm rot="5400000">
            <a:off x="6115525" y="2044503"/>
            <a:ext cx="1291846" cy="2565676"/>
          </a:xfrm>
          <a:prstGeom prst="uturnArrow">
            <a:avLst>
              <a:gd name="adj1" fmla="val 18549"/>
              <a:gd name="adj2" fmla="val 15076"/>
              <a:gd name="adj3" fmla="val 27305"/>
              <a:gd name="adj4" fmla="val 47099"/>
              <a:gd name="adj5" fmla="val 7797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7396" y="3707522"/>
            <a:ext cx="31805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 algn="r">
              <a:buFont typeface="Wingdings" pitchFamily="2" charset="2"/>
              <a:buChar char="l"/>
            </a:pP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Interese personale ale auditorului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7396" y="4027549"/>
            <a:ext cx="31805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 algn="r">
              <a:buFont typeface="Wingdings" pitchFamily="2" charset="2"/>
              <a:buChar char="l"/>
            </a:pP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Ostilitate împotriva auditorului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7396" y="4347576"/>
            <a:ext cx="31805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 algn="r">
              <a:buFont typeface="Wingdings" pitchFamily="2" charset="2"/>
              <a:buChar char="l"/>
            </a:pP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Dublul standard ca trăsătură de caracter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78610" y="1346576"/>
            <a:ext cx="31805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menințări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directe sau voalate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78610" y="1729534"/>
            <a:ext cx="318050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ratament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diferențiat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față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ceilalți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angajați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(discriminare)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78610" y="2191199"/>
            <a:ext cx="31805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Legături personale cu </a:t>
            </a:r>
            <a:r>
              <a:rPr lang="ro-RO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auditații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7"/>
          <p:cNvSpPr txBox="1"/>
          <p:nvPr/>
        </p:nvSpPr>
        <p:spPr>
          <a:xfrm>
            <a:off x="1841407" y="2840237"/>
            <a:ext cx="132738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altLang="ko-KR" sz="1600" b="1" dirty="0">
                <a:solidFill>
                  <a:srgbClr val="C00000"/>
                </a:solidFill>
                <a:cs typeface="Arial" pitchFamily="34" charset="0"/>
              </a:rPr>
              <a:t>Exemple</a:t>
            </a:r>
            <a:endParaRPr lang="ko-KR" altLang="en-US" sz="16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5940152" y="2951722"/>
            <a:ext cx="132738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altLang="ko-KR" sz="1600" b="1" dirty="0">
                <a:solidFill>
                  <a:srgbClr val="C00000"/>
                </a:solidFill>
                <a:cs typeface="Arial" pitchFamily="34" charset="0"/>
              </a:rPr>
              <a:t>Exemple</a:t>
            </a:r>
            <a:endParaRPr lang="ko-KR" altLang="en-US" sz="1600" b="1" dirty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017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051" y="177988"/>
            <a:ext cx="8679898" cy="543185"/>
          </a:xfrm>
        </p:spPr>
        <p:txBody>
          <a:bodyPr/>
          <a:lstStyle/>
          <a:p>
            <a:r>
              <a:rPr lang="en-US" sz="3600" dirty="0" err="1"/>
              <a:t>Standardul</a:t>
            </a:r>
            <a:r>
              <a:rPr lang="en-US" sz="3600" dirty="0"/>
              <a:t> 2.2 </a:t>
            </a:r>
            <a:r>
              <a:rPr lang="en-US" sz="3600" dirty="0" err="1"/>
              <a:t>Protejarea</a:t>
            </a:r>
            <a:r>
              <a:rPr lang="en-US" sz="3600" dirty="0"/>
              <a:t> </a:t>
            </a:r>
            <a:r>
              <a:rPr lang="en-US" sz="3600" dirty="0" err="1"/>
              <a:t>obiectivității</a:t>
            </a:r>
            <a:endParaRPr lang="en-US" sz="3600" dirty="0"/>
          </a:p>
        </p:txBody>
      </p:sp>
      <p:sp>
        <p:nvSpPr>
          <p:cNvPr id="3" name="Freeform: Shape 4">
            <a:extLst>
              <a:ext uri="{FF2B5EF4-FFF2-40B4-BE49-F238E27FC236}">
                <a16:creationId xmlns:a16="http://schemas.microsoft.com/office/drawing/2014/main" id="{5B0F731D-8860-492A-BD53-71FB827E4B83}"/>
              </a:ext>
            </a:extLst>
          </p:cNvPr>
          <p:cNvSpPr/>
          <p:nvPr/>
        </p:nvSpPr>
        <p:spPr>
          <a:xfrm>
            <a:off x="4505641" y="1711397"/>
            <a:ext cx="1487573" cy="2368109"/>
          </a:xfrm>
          <a:custGeom>
            <a:avLst/>
            <a:gdLst>
              <a:gd name="connsiteX0" fmla="*/ 1127628 w 1136356"/>
              <a:gd name="connsiteY0" fmla="*/ 671962 h 1808998"/>
              <a:gd name="connsiteX1" fmla="*/ 1015351 w 1136356"/>
              <a:gd name="connsiteY1" fmla="*/ 617607 h 1808998"/>
              <a:gd name="connsiteX2" fmla="*/ 995308 w 1136356"/>
              <a:gd name="connsiteY2" fmla="*/ 623383 h 1808998"/>
              <a:gd name="connsiteX3" fmla="*/ 953862 w 1136356"/>
              <a:gd name="connsiteY3" fmla="*/ 695573 h 1808998"/>
              <a:gd name="connsiteX4" fmla="*/ 846341 w 1136356"/>
              <a:gd name="connsiteY4" fmla="*/ 882418 h 1808998"/>
              <a:gd name="connsiteX5" fmla="*/ 833093 w 1136356"/>
              <a:gd name="connsiteY5" fmla="*/ 885305 h 1808998"/>
              <a:gd name="connsiteX6" fmla="*/ 778228 w 1136356"/>
              <a:gd name="connsiteY6" fmla="*/ 844029 h 1808998"/>
              <a:gd name="connsiteX7" fmla="*/ 725062 w 1136356"/>
              <a:gd name="connsiteY7" fmla="*/ 830441 h 1808998"/>
              <a:gd name="connsiteX8" fmla="*/ 715041 w 1136356"/>
              <a:gd name="connsiteY8" fmla="*/ 830271 h 1808998"/>
              <a:gd name="connsiteX9" fmla="*/ 698564 w 1136356"/>
              <a:gd name="connsiteY9" fmla="*/ 831120 h 1808998"/>
              <a:gd name="connsiteX10" fmla="*/ 680559 w 1136356"/>
              <a:gd name="connsiteY10" fmla="*/ 834687 h 1808998"/>
              <a:gd name="connsiteX11" fmla="*/ 614654 w 1136356"/>
              <a:gd name="connsiteY11" fmla="*/ 823137 h 1808998"/>
              <a:gd name="connsiteX12" fmla="*/ 606671 w 1136356"/>
              <a:gd name="connsiteY12" fmla="*/ 818551 h 1808998"/>
              <a:gd name="connsiteX13" fmla="*/ 584929 w 1136356"/>
              <a:gd name="connsiteY13" fmla="*/ 808189 h 1808998"/>
              <a:gd name="connsiteX14" fmla="*/ 552146 w 1136356"/>
              <a:gd name="connsiteY14" fmla="*/ 796639 h 1808998"/>
              <a:gd name="connsiteX15" fmla="*/ 545351 w 1136356"/>
              <a:gd name="connsiteY15" fmla="*/ 790524 h 1808998"/>
              <a:gd name="connsiteX16" fmla="*/ 499490 w 1136356"/>
              <a:gd name="connsiteY16" fmla="*/ 772689 h 1808998"/>
              <a:gd name="connsiteX17" fmla="*/ 475709 w 1136356"/>
              <a:gd name="connsiteY17" fmla="*/ 765555 h 1808998"/>
              <a:gd name="connsiteX18" fmla="*/ 449381 w 1136356"/>
              <a:gd name="connsiteY18" fmla="*/ 751796 h 1808998"/>
              <a:gd name="connsiteX19" fmla="*/ 440209 w 1136356"/>
              <a:gd name="connsiteY19" fmla="*/ 741944 h 1808998"/>
              <a:gd name="connsiteX20" fmla="*/ 428319 w 1136356"/>
              <a:gd name="connsiteY20" fmla="*/ 728865 h 1808998"/>
              <a:gd name="connsiteX21" fmla="*/ 418127 w 1136356"/>
              <a:gd name="connsiteY21" fmla="*/ 727846 h 1808998"/>
              <a:gd name="connsiteX22" fmla="*/ 406916 w 1136356"/>
              <a:gd name="connsiteY22" fmla="*/ 710520 h 1808998"/>
              <a:gd name="connsiteX23" fmla="*/ 413541 w 1136356"/>
              <a:gd name="connsiteY23" fmla="*/ 692175 h 1808998"/>
              <a:gd name="connsiteX24" fmla="*/ 421354 w 1136356"/>
              <a:gd name="connsiteY24" fmla="*/ 662620 h 1808998"/>
              <a:gd name="connsiteX25" fmla="*/ 419656 w 1136356"/>
              <a:gd name="connsiteY25" fmla="*/ 616928 h 1808998"/>
              <a:gd name="connsiteX26" fmla="*/ 403349 w 1136356"/>
              <a:gd name="connsiteY26" fmla="*/ 577011 h 1808998"/>
              <a:gd name="connsiteX27" fmla="*/ 389081 w 1136356"/>
              <a:gd name="connsiteY27" fmla="*/ 534376 h 1808998"/>
              <a:gd name="connsiteX28" fmla="*/ 367849 w 1136356"/>
              <a:gd name="connsiteY28" fmla="*/ 467452 h 1808998"/>
              <a:gd name="connsiteX29" fmla="*/ 373794 w 1136356"/>
              <a:gd name="connsiteY29" fmla="*/ 432631 h 1808998"/>
              <a:gd name="connsiteX30" fmla="*/ 376681 w 1136356"/>
              <a:gd name="connsiteY30" fmla="*/ 426516 h 1808998"/>
              <a:gd name="connsiteX31" fmla="*/ 372265 w 1136356"/>
              <a:gd name="connsiteY31" fmla="*/ 406812 h 1808998"/>
              <a:gd name="connsiteX32" fmla="*/ 350693 w 1136356"/>
              <a:gd name="connsiteY32" fmla="*/ 385240 h 1808998"/>
              <a:gd name="connsiteX33" fmla="*/ 351542 w 1136356"/>
              <a:gd name="connsiteY33" fmla="*/ 370123 h 1808998"/>
              <a:gd name="connsiteX34" fmla="*/ 370736 w 1136356"/>
              <a:gd name="connsiteY34" fmla="*/ 368764 h 1808998"/>
              <a:gd name="connsiteX35" fmla="*/ 400292 w 1136356"/>
              <a:gd name="connsiteY35" fmla="*/ 383542 h 1808998"/>
              <a:gd name="connsiteX36" fmla="*/ 430697 w 1136356"/>
              <a:gd name="connsiteY36" fmla="*/ 370972 h 1808998"/>
              <a:gd name="connsiteX37" fmla="*/ 444795 w 1136356"/>
              <a:gd name="connsiteY37" fmla="*/ 357383 h 1808998"/>
              <a:gd name="connsiteX38" fmla="*/ 468915 w 1136356"/>
              <a:gd name="connsiteY38" fmla="*/ 338529 h 1808998"/>
              <a:gd name="connsiteX39" fmla="*/ 470444 w 1136356"/>
              <a:gd name="connsiteY39" fmla="*/ 334622 h 1808998"/>
              <a:gd name="connsiteX40" fmla="*/ 485901 w 1136356"/>
              <a:gd name="connsiteY40" fmla="*/ 322732 h 1808998"/>
              <a:gd name="connsiteX41" fmla="*/ 506114 w 1136356"/>
              <a:gd name="connsiteY41" fmla="*/ 302689 h 1808998"/>
              <a:gd name="connsiteX42" fmla="*/ 503566 w 1136356"/>
              <a:gd name="connsiteY42" fmla="*/ 264640 h 1808998"/>
              <a:gd name="connsiteX43" fmla="*/ 510700 w 1136356"/>
              <a:gd name="connsiteY43" fmla="*/ 231518 h 1808998"/>
              <a:gd name="connsiteX44" fmla="*/ 514607 w 1136356"/>
              <a:gd name="connsiteY44" fmla="*/ 220477 h 1808998"/>
              <a:gd name="connsiteX45" fmla="*/ 518344 w 1136356"/>
              <a:gd name="connsiteY45" fmla="*/ 188543 h 1808998"/>
              <a:gd name="connsiteX46" fmla="*/ 532782 w 1136356"/>
              <a:gd name="connsiteY46" fmla="*/ 141153 h 1808998"/>
              <a:gd name="connsiteX47" fmla="*/ 534480 w 1136356"/>
              <a:gd name="connsiteY47" fmla="*/ 131301 h 1808998"/>
              <a:gd name="connsiteX48" fmla="*/ 527686 w 1136356"/>
              <a:gd name="connsiteY48" fmla="*/ 107860 h 1808998"/>
              <a:gd name="connsiteX49" fmla="*/ 498980 w 1136356"/>
              <a:gd name="connsiteY49" fmla="*/ 61829 h 1808998"/>
              <a:gd name="connsiteX50" fmla="*/ 496772 w 1136356"/>
              <a:gd name="connsiteY50" fmla="*/ 59281 h 1808998"/>
              <a:gd name="connsiteX51" fmla="*/ 471293 w 1136356"/>
              <a:gd name="connsiteY51" fmla="*/ 38728 h 1808998"/>
              <a:gd name="connsiteX52" fmla="*/ 445644 w 1136356"/>
              <a:gd name="connsiteY52" fmla="*/ 18345 h 1808998"/>
              <a:gd name="connsiteX53" fmla="*/ 423223 w 1136356"/>
              <a:gd name="connsiteY53" fmla="*/ 5945 h 1808998"/>
              <a:gd name="connsiteX54" fmla="*/ 381777 w 1136356"/>
              <a:gd name="connsiteY54" fmla="*/ 0 h 1808998"/>
              <a:gd name="connsiteX55" fmla="*/ 373284 w 1136356"/>
              <a:gd name="connsiteY55" fmla="*/ 0 h 1808998"/>
              <a:gd name="connsiteX56" fmla="*/ 344918 w 1136356"/>
              <a:gd name="connsiteY56" fmla="*/ 9852 h 1808998"/>
              <a:gd name="connsiteX57" fmla="*/ 300075 w 1136356"/>
              <a:gd name="connsiteY57" fmla="*/ 35161 h 1808998"/>
              <a:gd name="connsiteX58" fmla="*/ 273407 w 1136356"/>
              <a:gd name="connsiteY58" fmla="*/ 71001 h 1808998"/>
              <a:gd name="connsiteX59" fmla="*/ 251156 w 1136356"/>
              <a:gd name="connsiteY59" fmla="*/ 134358 h 1808998"/>
              <a:gd name="connsiteX60" fmla="*/ 243172 w 1136356"/>
              <a:gd name="connsiteY60" fmla="*/ 183618 h 1808998"/>
              <a:gd name="connsiteX61" fmla="*/ 237907 w 1136356"/>
              <a:gd name="connsiteY61" fmla="*/ 235594 h 1808998"/>
              <a:gd name="connsiteX62" fmla="*/ 227375 w 1136356"/>
              <a:gd name="connsiteY62" fmla="*/ 272794 h 1808998"/>
              <a:gd name="connsiteX63" fmla="*/ 214636 w 1136356"/>
              <a:gd name="connsiteY63" fmla="*/ 276530 h 1808998"/>
              <a:gd name="connsiteX64" fmla="*/ 194423 w 1136356"/>
              <a:gd name="connsiteY64" fmla="*/ 286382 h 1808998"/>
              <a:gd name="connsiteX65" fmla="*/ 167925 w 1136356"/>
              <a:gd name="connsiteY65" fmla="*/ 335641 h 1808998"/>
              <a:gd name="connsiteX66" fmla="*/ 153317 w 1136356"/>
              <a:gd name="connsiteY66" fmla="*/ 353307 h 1808998"/>
              <a:gd name="connsiteX67" fmla="*/ 115948 w 1136356"/>
              <a:gd name="connsiteY67" fmla="*/ 403585 h 1808998"/>
              <a:gd name="connsiteX68" fmla="*/ 59045 w 1136356"/>
              <a:gd name="connsiteY68" fmla="*/ 481550 h 1808998"/>
              <a:gd name="connsiteX69" fmla="*/ 49193 w 1136356"/>
              <a:gd name="connsiteY69" fmla="*/ 495139 h 1808998"/>
              <a:gd name="connsiteX70" fmla="*/ 29320 w 1136356"/>
              <a:gd name="connsiteY70" fmla="*/ 577181 h 1808998"/>
              <a:gd name="connsiteX71" fmla="*/ 29320 w 1136356"/>
              <a:gd name="connsiteY71" fmla="*/ 660752 h 1808998"/>
              <a:gd name="connsiteX72" fmla="*/ 25753 w 1136356"/>
              <a:gd name="connsiteY72" fmla="*/ 670264 h 1808998"/>
              <a:gd name="connsiteX73" fmla="*/ 614 w 1136356"/>
              <a:gd name="connsiteY73" fmla="*/ 734131 h 1808998"/>
              <a:gd name="connsiteX74" fmla="*/ 17600 w 1136356"/>
              <a:gd name="connsiteY74" fmla="*/ 818041 h 1808998"/>
              <a:gd name="connsiteX75" fmla="*/ 34416 w 1136356"/>
              <a:gd name="connsiteY75" fmla="*/ 881059 h 1808998"/>
              <a:gd name="connsiteX76" fmla="*/ 53949 w 1136356"/>
              <a:gd name="connsiteY76" fmla="*/ 945435 h 1808998"/>
              <a:gd name="connsiteX77" fmla="*/ 61763 w 1136356"/>
              <a:gd name="connsiteY77" fmla="*/ 982295 h 1808998"/>
              <a:gd name="connsiteX78" fmla="*/ 59894 w 1136356"/>
              <a:gd name="connsiteY78" fmla="*/ 1014398 h 1808998"/>
              <a:gd name="connsiteX79" fmla="*/ 54289 w 1136356"/>
              <a:gd name="connsiteY79" fmla="*/ 1099837 h 1808998"/>
              <a:gd name="connsiteX80" fmla="*/ 79768 w 1136356"/>
              <a:gd name="connsiteY80" fmla="*/ 1170498 h 1808998"/>
              <a:gd name="connsiteX81" fmla="*/ 97943 w 1136356"/>
              <a:gd name="connsiteY81" fmla="*/ 1188673 h 1808998"/>
              <a:gd name="connsiteX82" fmla="*/ 115269 w 1136356"/>
              <a:gd name="connsiteY82" fmla="*/ 1200903 h 1808998"/>
              <a:gd name="connsiteX83" fmla="*/ 140408 w 1136356"/>
              <a:gd name="connsiteY83" fmla="*/ 1210755 h 1808998"/>
              <a:gd name="connsiteX84" fmla="*/ 196801 w 1136356"/>
              <a:gd name="connsiteY84" fmla="*/ 1222985 h 1808998"/>
              <a:gd name="connsiteX85" fmla="*/ 239945 w 1136356"/>
              <a:gd name="connsiteY85" fmla="*/ 1225872 h 1808998"/>
              <a:gd name="connsiteX86" fmla="*/ 259649 w 1136356"/>
              <a:gd name="connsiteY86" fmla="*/ 1242349 h 1808998"/>
              <a:gd name="connsiteX87" fmla="*/ 270690 w 1136356"/>
              <a:gd name="connsiteY87" fmla="*/ 1256787 h 1808998"/>
              <a:gd name="connsiteX88" fmla="*/ 304661 w 1136356"/>
              <a:gd name="connsiteY88" fmla="*/ 1252031 h 1808998"/>
              <a:gd name="connsiteX89" fmla="*/ 314004 w 1136356"/>
              <a:gd name="connsiteY89" fmla="*/ 1237253 h 1808998"/>
              <a:gd name="connsiteX90" fmla="*/ 327762 w 1136356"/>
              <a:gd name="connsiteY90" fmla="*/ 1223494 h 1808998"/>
              <a:gd name="connsiteX91" fmla="*/ 337954 w 1136356"/>
              <a:gd name="connsiteY91" fmla="*/ 1224174 h 1808998"/>
              <a:gd name="connsiteX92" fmla="*/ 344578 w 1136356"/>
              <a:gd name="connsiteY92" fmla="*/ 1229779 h 1808998"/>
              <a:gd name="connsiteX93" fmla="*/ 359016 w 1136356"/>
              <a:gd name="connsiteY93" fmla="*/ 1241500 h 1808998"/>
              <a:gd name="connsiteX94" fmla="*/ 365811 w 1136356"/>
              <a:gd name="connsiteY94" fmla="*/ 1251861 h 1808998"/>
              <a:gd name="connsiteX95" fmla="*/ 353241 w 1136356"/>
              <a:gd name="connsiteY95" fmla="*/ 1261543 h 1808998"/>
              <a:gd name="connsiteX96" fmla="*/ 347636 w 1136356"/>
              <a:gd name="connsiteY96" fmla="*/ 1266639 h 1808998"/>
              <a:gd name="connsiteX97" fmla="*/ 348315 w 1136356"/>
              <a:gd name="connsiteY97" fmla="*/ 1298742 h 1808998"/>
              <a:gd name="connsiteX98" fmla="*/ 348994 w 1136356"/>
              <a:gd name="connsiteY98" fmla="*/ 1315558 h 1808998"/>
              <a:gd name="connsiteX99" fmla="*/ 349504 w 1136356"/>
              <a:gd name="connsiteY99" fmla="*/ 1334582 h 1808998"/>
              <a:gd name="connsiteX100" fmla="*/ 348994 w 1136356"/>
              <a:gd name="connsiteY100" fmla="*/ 1367365 h 1808998"/>
              <a:gd name="connsiteX101" fmla="*/ 349164 w 1136356"/>
              <a:gd name="connsiteY101" fmla="*/ 1383502 h 1808998"/>
              <a:gd name="connsiteX102" fmla="*/ 347975 w 1136356"/>
              <a:gd name="connsiteY102" fmla="*/ 1410679 h 1808998"/>
              <a:gd name="connsiteX103" fmla="*/ 349164 w 1136356"/>
              <a:gd name="connsiteY103" fmla="*/ 1443802 h 1808998"/>
              <a:gd name="connsiteX104" fmla="*/ 346616 w 1136356"/>
              <a:gd name="connsiteY104" fmla="*/ 1497137 h 1808998"/>
              <a:gd name="connsiteX105" fmla="*/ 336255 w 1136356"/>
              <a:gd name="connsiteY105" fmla="*/ 1503932 h 1808998"/>
              <a:gd name="connsiteX106" fmla="*/ 292431 w 1136356"/>
              <a:gd name="connsiteY106" fmla="*/ 1486096 h 1808998"/>
              <a:gd name="connsiteX107" fmla="*/ 216335 w 1136356"/>
              <a:gd name="connsiteY107" fmla="*/ 1454842 h 1808998"/>
              <a:gd name="connsiteX108" fmla="*/ 193743 w 1136356"/>
              <a:gd name="connsiteY108" fmla="*/ 1467922 h 1808998"/>
              <a:gd name="connsiteX109" fmla="*/ 201387 w 1136356"/>
              <a:gd name="connsiteY109" fmla="*/ 1533147 h 1808998"/>
              <a:gd name="connsiteX110" fmla="*/ 203086 w 1136356"/>
              <a:gd name="connsiteY110" fmla="*/ 1537903 h 1808998"/>
              <a:gd name="connsiteX111" fmla="*/ 208012 w 1136356"/>
              <a:gd name="connsiteY111" fmla="*/ 1545037 h 1808998"/>
              <a:gd name="connsiteX112" fmla="*/ 212598 w 1136356"/>
              <a:gd name="connsiteY112" fmla="*/ 1556078 h 1808998"/>
              <a:gd name="connsiteX113" fmla="*/ 205124 w 1136356"/>
              <a:gd name="connsiteY113" fmla="*/ 1561854 h 1808998"/>
              <a:gd name="connsiteX114" fmla="*/ 138369 w 1136356"/>
              <a:gd name="connsiteY114" fmla="*/ 1577650 h 1808998"/>
              <a:gd name="connsiteX115" fmla="*/ 73653 w 1136356"/>
              <a:gd name="connsiteY115" fmla="*/ 1591579 h 1808998"/>
              <a:gd name="connsiteX116" fmla="*/ 54119 w 1136356"/>
              <a:gd name="connsiteY116" fmla="*/ 1608055 h 1808998"/>
              <a:gd name="connsiteX117" fmla="*/ 66009 w 1136356"/>
              <a:gd name="connsiteY117" fmla="*/ 1685001 h 1808998"/>
              <a:gd name="connsiteX118" fmla="*/ 81467 w 1136356"/>
              <a:gd name="connsiteY118" fmla="*/ 1699949 h 1808998"/>
              <a:gd name="connsiteX119" fmla="*/ 115608 w 1136356"/>
              <a:gd name="connsiteY119" fmla="*/ 1695193 h 1808998"/>
              <a:gd name="connsiteX120" fmla="*/ 134123 w 1136356"/>
              <a:gd name="connsiteY120" fmla="*/ 1651199 h 1808998"/>
              <a:gd name="connsiteX121" fmla="*/ 131235 w 1136356"/>
              <a:gd name="connsiteY121" fmla="*/ 1640668 h 1808998"/>
              <a:gd name="connsiteX122" fmla="*/ 137860 w 1136356"/>
              <a:gd name="connsiteY122" fmla="*/ 1626400 h 1808998"/>
              <a:gd name="connsiteX123" fmla="*/ 239775 w 1136356"/>
              <a:gd name="connsiteY123" fmla="*/ 1615529 h 1808998"/>
              <a:gd name="connsiteX124" fmla="*/ 245550 w 1136356"/>
              <a:gd name="connsiteY124" fmla="*/ 1614680 h 1808998"/>
              <a:gd name="connsiteX125" fmla="*/ 265933 w 1136356"/>
              <a:gd name="connsiteY125" fmla="*/ 1608395 h 1808998"/>
              <a:gd name="connsiteX126" fmla="*/ 316042 w 1136356"/>
              <a:gd name="connsiteY126" fmla="*/ 1599902 h 1808998"/>
              <a:gd name="connsiteX127" fmla="*/ 348994 w 1136356"/>
              <a:gd name="connsiteY127" fmla="*/ 1599053 h 1808998"/>
              <a:gd name="connsiteX128" fmla="*/ 364112 w 1136356"/>
              <a:gd name="connsiteY128" fmla="*/ 1612132 h 1808998"/>
              <a:gd name="connsiteX129" fmla="*/ 368528 w 1136356"/>
              <a:gd name="connsiteY129" fmla="*/ 1668015 h 1808998"/>
              <a:gd name="connsiteX130" fmla="*/ 353750 w 1136356"/>
              <a:gd name="connsiteY130" fmla="*/ 1679906 h 1808998"/>
              <a:gd name="connsiteX131" fmla="*/ 345427 w 1136356"/>
              <a:gd name="connsiteY131" fmla="*/ 1685171 h 1808998"/>
              <a:gd name="connsiteX132" fmla="*/ 344578 w 1136356"/>
              <a:gd name="connsiteY132" fmla="*/ 1694513 h 1808998"/>
              <a:gd name="connsiteX133" fmla="*/ 361394 w 1136356"/>
              <a:gd name="connsiteY133" fmla="*/ 1786067 h 1808998"/>
              <a:gd name="connsiteX134" fmla="*/ 372435 w 1136356"/>
              <a:gd name="connsiteY134" fmla="*/ 1798297 h 1808998"/>
              <a:gd name="connsiteX135" fmla="*/ 419995 w 1136356"/>
              <a:gd name="connsiteY135" fmla="*/ 1808998 h 1808998"/>
              <a:gd name="connsiteX136" fmla="*/ 435453 w 1136356"/>
              <a:gd name="connsiteY136" fmla="*/ 1803223 h 1808998"/>
              <a:gd name="connsiteX137" fmla="*/ 456006 w 1136356"/>
              <a:gd name="connsiteY137" fmla="*/ 1753624 h 1808998"/>
              <a:gd name="connsiteX138" fmla="*/ 441568 w 1136356"/>
              <a:gd name="connsiteY138" fmla="*/ 1732562 h 1808998"/>
              <a:gd name="connsiteX139" fmla="*/ 432056 w 1136356"/>
              <a:gd name="connsiteY139" fmla="*/ 1729165 h 1808998"/>
              <a:gd name="connsiteX140" fmla="*/ 417108 w 1136356"/>
              <a:gd name="connsiteY140" fmla="*/ 1711499 h 1808998"/>
              <a:gd name="connsiteX141" fmla="*/ 410653 w 1136356"/>
              <a:gd name="connsiteY141" fmla="*/ 1615869 h 1808998"/>
              <a:gd name="connsiteX142" fmla="*/ 425771 w 1136356"/>
              <a:gd name="connsiteY142" fmla="*/ 1597694 h 1808998"/>
              <a:gd name="connsiteX143" fmla="*/ 475709 w 1136356"/>
              <a:gd name="connsiteY143" fmla="*/ 1599053 h 1808998"/>
              <a:gd name="connsiteX144" fmla="*/ 555713 w 1136356"/>
              <a:gd name="connsiteY144" fmla="*/ 1608395 h 1808998"/>
              <a:gd name="connsiteX145" fmla="*/ 662894 w 1136356"/>
              <a:gd name="connsiteY145" fmla="*/ 1618926 h 1808998"/>
              <a:gd name="connsiteX146" fmla="*/ 671726 w 1136356"/>
              <a:gd name="connsiteY146" fmla="*/ 1630477 h 1808998"/>
              <a:gd name="connsiteX147" fmla="*/ 680389 w 1136356"/>
              <a:gd name="connsiteY147" fmla="*/ 1677188 h 1808998"/>
              <a:gd name="connsiteX148" fmla="*/ 694488 w 1136356"/>
              <a:gd name="connsiteY148" fmla="*/ 1714896 h 1808998"/>
              <a:gd name="connsiteX149" fmla="*/ 733725 w 1136356"/>
              <a:gd name="connsiteY149" fmla="*/ 1752945 h 1808998"/>
              <a:gd name="connsiteX150" fmla="*/ 800140 w 1136356"/>
              <a:gd name="connsiteY150" fmla="*/ 1760758 h 1808998"/>
              <a:gd name="connsiteX151" fmla="*/ 808463 w 1136356"/>
              <a:gd name="connsiteY151" fmla="*/ 1759739 h 1808998"/>
              <a:gd name="connsiteX152" fmla="*/ 825449 w 1136356"/>
              <a:gd name="connsiteY152" fmla="*/ 1757022 h 1808998"/>
              <a:gd name="connsiteX153" fmla="*/ 875217 w 1136356"/>
              <a:gd name="connsiteY153" fmla="*/ 1766873 h 1808998"/>
              <a:gd name="connsiteX154" fmla="*/ 972207 w 1136356"/>
              <a:gd name="connsiteY154" fmla="*/ 1778594 h 1808998"/>
              <a:gd name="connsiteX155" fmla="*/ 1054589 w 1136356"/>
              <a:gd name="connsiteY155" fmla="*/ 1768572 h 1808998"/>
              <a:gd name="connsiteX156" fmla="*/ 1096204 w 1136356"/>
              <a:gd name="connsiteY156" fmla="*/ 1747339 h 1808998"/>
              <a:gd name="connsiteX157" fmla="*/ 1099771 w 1136356"/>
              <a:gd name="connsiteY157" fmla="*/ 1719483 h 1808998"/>
              <a:gd name="connsiteX158" fmla="*/ 1043038 w 1136356"/>
              <a:gd name="connsiteY158" fmla="*/ 1684662 h 1808998"/>
              <a:gd name="connsiteX159" fmla="*/ 1022145 w 1136356"/>
              <a:gd name="connsiteY159" fmla="*/ 1682623 h 1808998"/>
              <a:gd name="connsiteX160" fmla="*/ 1001253 w 1136356"/>
              <a:gd name="connsiteY160" fmla="*/ 1681434 h 1808998"/>
              <a:gd name="connsiteX161" fmla="*/ 995308 w 1136356"/>
              <a:gd name="connsiteY161" fmla="*/ 1680755 h 1808998"/>
              <a:gd name="connsiteX162" fmla="*/ 980870 w 1136356"/>
              <a:gd name="connsiteY162" fmla="*/ 1671243 h 1808998"/>
              <a:gd name="connsiteX163" fmla="*/ 948257 w 1136356"/>
              <a:gd name="connsiteY163" fmla="*/ 1655616 h 1808998"/>
              <a:gd name="connsiteX164" fmla="*/ 945539 w 1136356"/>
              <a:gd name="connsiteY164" fmla="*/ 1651879 h 1808998"/>
              <a:gd name="connsiteX165" fmla="*/ 950295 w 1136356"/>
              <a:gd name="connsiteY165" fmla="*/ 1649331 h 1808998"/>
              <a:gd name="connsiteX166" fmla="*/ 964733 w 1136356"/>
              <a:gd name="connsiteY166" fmla="*/ 1648991 h 1808998"/>
              <a:gd name="connsiteX167" fmla="*/ 1037773 w 1136356"/>
              <a:gd name="connsiteY167" fmla="*/ 1646783 h 1808998"/>
              <a:gd name="connsiteX168" fmla="*/ 1088560 w 1136356"/>
              <a:gd name="connsiteY168" fmla="*/ 1626740 h 1808998"/>
              <a:gd name="connsiteX169" fmla="*/ 1092467 w 1136356"/>
              <a:gd name="connsiteY169" fmla="*/ 1607206 h 1808998"/>
              <a:gd name="connsiteX170" fmla="*/ 1071235 w 1136356"/>
              <a:gd name="connsiteY170" fmla="*/ 1587842 h 1808998"/>
              <a:gd name="connsiteX171" fmla="*/ 1058326 w 1136356"/>
              <a:gd name="connsiteY171" fmla="*/ 1584105 h 1808998"/>
              <a:gd name="connsiteX172" fmla="*/ 1055947 w 1136356"/>
              <a:gd name="connsiteY172" fmla="*/ 1584615 h 1808998"/>
              <a:gd name="connsiteX173" fmla="*/ 1044737 w 1136356"/>
              <a:gd name="connsiteY173" fmla="*/ 1587332 h 1808998"/>
              <a:gd name="connsiteX174" fmla="*/ 1029959 w 1136356"/>
              <a:gd name="connsiteY174" fmla="*/ 1581387 h 1808998"/>
              <a:gd name="connsiteX175" fmla="*/ 1003461 w 1136356"/>
              <a:gd name="connsiteY175" fmla="*/ 1570347 h 1808998"/>
              <a:gd name="connsiteX176" fmla="*/ 994968 w 1136356"/>
              <a:gd name="connsiteY176" fmla="*/ 1561514 h 1808998"/>
              <a:gd name="connsiteX177" fmla="*/ 995987 w 1136356"/>
              <a:gd name="connsiteY177" fmla="*/ 1489324 h 1808998"/>
              <a:gd name="connsiteX178" fmla="*/ 1001253 w 1136356"/>
              <a:gd name="connsiteY178" fmla="*/ 1482360 h 1808998"/>
              <a:gd name="connsiteX179" fmla="*/ 1008047 w 1136356"/>
              <a:gd name="connsiteY179" fmla="*/ 1468941 h 1808998"/>
              <a:gd name="connsiteX180" fmla="*/ 1006519 w 1136356"/>
              <a:gd name="connsiteY180" fmla="*/ 1457220 h 1808998"/>
              <a:gd name="connsiteX181" fmla="*/ 1002442 w 1136356"/>
              <a:gd name="connsiteY181" fmla="*/ 1390296 h 1808998"/>
              <a:gd name="connsiteX182" fmla="*/ 1006519 w 1136356"/>
              <a:gd name="connsiteY182" fmla="*/ 1229439 h 1808998"/>
              <a:gd name="connsiteX183" fmla="*/ 1015691 w 1136356"/>
              <a:gd name="connsiteY183" fmla="*/ 1100856 h 1808998"/>
              <a:gd name="connsiteX184" fmla="*/ 999724 w 1136356"/>
              <a:gd name="connsiteY184" fmla="*/ 1050238 h 1808998"/>
              <a:gd name="connsiteX185" fmla="*/ 992760 w 1136356"/>
              <a:gd name="connsiteY185" fmla="*/ 1032403 h 1808998"/>
              <a:gd name="connsiteX186" fmla="*/ 983248 w 1136356"/>
              <a:gd name="connsiteY186" fmla="*/ 1004037 h 1808998"/>
              <a:gd name="connsiteX187" fmla="*/ 981719 w 1136356"/>
              <a:gd name="connsiteY187" fmla="*/ 990957 h 1808998"/>
              <a:gd name="connsiteX188" fmla="*/ 1133403 w 1136356"/>
              <a:gd name="connsiteY188" fmla="*/ 687759 h 1808998"/>
              <a:gd name="connsiteX189" fmla="*/ 1137819 w 1136356"/>
              <a:gd name="connsiteY189" fmla="*/ 680795 h 1808998"/>
              <a:gd name="connsiteX190" fmla="*/ 1137819 w 1136356"/>
              <a:gd name="connsiteY190" fmla="*/ 679096 h 1808998"/>
              <a:gd name="connsiteX191" fmla="*/ 1127628 w 1136356"/>
              <a:gd name="connsiteY191" fmla="*/ 671962 h 1808998"/>
              <a:gd name="connsiteX192" fmla="*/ 187798 w 1136356"/>
              <a:gd name="connsiteY192" fmla="*/ 1154022 h 1808998"/>
              <a:gd name="connsiteX193" fmla="*/ 143125 w 1136356"/>
              <a:gd name="connsiteY193" fmla="*/ 1155891 h 1808998"/>
              <a:gd name="connsiteX194" fmla="*/ 125630 w 1136356"/>
              <a:gd name="connsiteY194" fmla="*/ 1144000 h 1808998"/>
              <a:gd name="connsiteX195" fmla="*/ 103548 w 1136356"/>
              <a:gd name="connsiteY195" fmla="*/ 1086079 h 1808998"/>
              <a:gd name="connsiteX196" fmla="*/ 103548 w 1136356"/>
              <a:gd name="connsiteY196" fmla="*/ 1069942 h 1808998"/>
              <a:gd name="connsiteX197" fmla="*/ 107795 w 1136356"/>
              <a:gd name="connsiteY197" fmla="*/ 997242 h 1808998"/>
              <a:gd name="connsiteX198" fmla="*/ 120364 w 1136356"/>
              <a:gd name="connsiteY198" fmla="*/ 987051 h 1808998"/>
              <a:gd name="connsiteX199" fmla="*/ 128687 w 1136356"/>
              <a:gd name="connsiteY199" fmla="*/ 997072 h 1808998"/>
              <a:gd name="connsiteX200" fmla="*/ 152128 w 1136356"/>
              <a:gd name="connsiteY200" fmla="*/ 1027817 h 1808998"/>
              <a:gd name="connsiteX201" fmla="*/ 176078 w 1136356"/>
              <a:gd name="connsiteY201" fmla="*/ 1063317 h 1808998"/>
              <a:gd name="connsiteX202" fmla="*/ 176758 w 1136356"/>
              <a:gd name="connsiteY202" fmla="*/ 1066545 h 1808998"/>
              <a:gd name="connsiteX203" fmla="*/ 192215 w 1136356"/>
              <a:gd name="connsiteY203" fmla="*/ 1124636 h 1808998"/>
              <a:gd name="connsiteX204" fmla="*/ 187798 w 1136356"/>
              <a:gd name="connsiteY204" fmla="*/ 1154022 h 1808998"/>
              <a:gd name="connsiteX205" fmla="*/ 795724 w 1136356"/>
              <a:gd name="connsiteY205" fmla="*/ 1195638 h 1808998"/>
              <a:gd name="connsiteX206" fmla="*/ 783663 w 1136356"/>
              <a:gd name="connsiteY206" fmla="*/ 1278699 h 1808998"/>
              <a:gd name="connsiteX207" fmla="*/ 782305 w 1136356"/>
              <a:gd name="connsiteY207" fmla="*/ 1330506 h 1808998"/>
              <a:gd name="connsiteX208" fmla="*/ 772962 w 1136356"/>
              <a:gd name="connsiteY208" fmla="*/ 1370422 h 1808998"/>
              <a:gd name="connsiteX209" fmla="*/ 750201 w 1136356"/>
              <a:gd name="connsiteY209" fmla="*/ 1462486 h 1808998"/>
              <a:gd name="connsiteX210" fmla="*/ 721495 w 1136356"/>
              <a:gd name="connsiteY210" fmla="*/ 1605337 h 1808998"/>
              <a:gd name="connsiteX211" fmla="*/ 720306 w 1136356"/>
              <a:gd name="connsiteY211" fmla="*/ 1606526 h 1808998"/>
              <a:gd name="connsiteX212" fmla="*/ 715041 w 1136356"/>
              <a:gd name="connsiteY212" fmla="*/ 1586313 h 1808998"/>
              <a:gd name="connsiteX213" fmla="*/ 702981 w 1136356"/>
              <a:gd name="connsiteY213" fmla="*/ 1577820 h 1808998"/>
              <a:gd name="connsiteX214" fmla="*/ 615673 w 1136356"/>
              <a:gd name="connsiteY214" fmla="*/ 1561174 h 1808998"/>
              <a:gd name="connsiteX215" fmla="*/ 590024 w 1136356"/>
              <a:gd name="connsiteY215" fmla="*/ 1555739 h 1808998"/>
              <a:gd name="connsiteX216" fmla="*/ 585778 w 1136356"/>
              <a:gd name="connsiteY216" fmla="*/ 1550643 h 1808998"/>
              <a:gd name="connsiteX217" fmla="*/ 589515 w 1136356"/>
              <a:gd name="connsiteY217" fmla="*/ 1516671 h 1808998"/>
              <a:gd name="connsiteX218" fmla="*/ 585608 w 1136356"/>
              <a:gd name="connsiteY218" fmla="*/ 1479302 h 1808998"/>
              <a:gd name="connsiteX219" fmla="*/ 579493 w 1136356"/>
              <a:gd name="connsiteY219" fmla="*/ 1475395 h 1808998"/>
              <a:gd name="connsiteX220" fmla="*/ 569471 w 1136356"/>
              <a:gd name="connsiteY220" fmla="*/ 1463675 h 1808998"/>
              <a:gd name="connsiteX221" fmla="*/ 553335 w 1136356"/>
              <a:gd name="connsiteY221" fmla="*/ 1443292 h 1808998"/>
              <a:gd name="connsiteX222" fmla="*/ 541275 w 1136356"/>
              <a:gd name="connsiteY222" fmla="*/ 1444481 h 1808998"/>
              <a:gd name="connsiteX223" fmla="*/ 442077 w 1136356"/>
              <a:gd name="connsiteY223" fmla="*/ 1492381 h 1808998"/>
              <a:gd name="connsiteX224" fmla="*/ 424072 w 1136356"/>
              <a:gd name="connsiteY224" fmla="*/ 1481340 h 1808998"/>
              <a:gd name="connsiteX225" fmla="*/ 423053 w 1136356"/>
              <a:gd name="connsiteY225" fmla="*/ 1308933 h 1808998"/>
              <a:gd name="connsiteX226" fmla="*/ 423393 w 1136356"/>
              <a:gd name="connsiteY226" fmla="*/ 1264261 h 1808998"/>
              <a:gd name="connsiteX227" fmla="*/ 419486 w 1136356"/>
              <a:gd name="connsiteY227" fmla="*/ 1258485 h 1808998"/>
              <a:gd name="connsiteX228" fmla="*/ 409294 w 1136356"/>
              <a:gd name="connsiteY228" fmla="*/ 1254239 h 1808998"/>
              <a:gd name="connsiteX229" fmla="*/ 404708 w 1136356"/>
              <a:gd name="connsiteY229" fmla="*/ 1251012 h 1808998"/>
              <a:gd name="connsiteX230" fmla="*/ 408275 w 1136356"/>
              <a:gd name="connsiteY230" fmla="*/ 1246086 h 1808998"/>
              <a:gd name="connsiteX231" fmla="*/ 413371 w 1136356"/>
              <a:gd name="connsiteY231" fmla="*/ 1241669 h 1808998"/>
              <a:gd name="connsiteX232" fmla="*/ 440039 w 1136356"/>
              <a:gd name="connsiteY232" fmla="*/ 1229439 h 1808998"/>
              <a:gd name="connsiteX233" fmla="*/ 585268 w 1136356"/>
              <a:gd name="connsiteY233" fmla="*/ 1229100 h 1808998"/>
              <a:gd name="connsiteX234" fmla="*/ 658987 w 1136356"/>
              <a:gd name="connsiteY234" fmla="*/ 1213133 h 1808998"/>
              <a:gd name="connsiteX235" fmla="*/ 680559 w 1136356"/>
              <a:gd name="connsiteY235" fmla="*/ 1196996 h 1808998"/>
              <a:gd name="connsiteX236" fmla="*/ 690241 w 1136356"/>
              <a:gd name="connsiteY236" fmla="*/ 1192580 h 1808998"/>
              <a:gd name="connsiteX237" fmla="*/ 788589 w 1136356"/>
              <a:gd name="connsiteY237" fmla="*/ 1186805 h 1808998"/>
              <a:gd name="connsiteX238" fmla="*/ 795724 w 1136356"/>
              <a:gd name="connsiteY238" fmla="*/ 1195638 h 18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</a:cxnLst>
            <a:rect l="l" t="t" r="r" b="b"/>
            <a:pathLst>
              <a:path w="1136356" h="1808998">
                <a:moveTo>
                  <a:pt x="1127628" y="671962"/>
                </a:moveTo>
                <a:cubicBezTo>
                  <a:pt x="1090089" y="653957"/>
                  <a:pt x="1052720" y="635612"/>
                  <a:pt x="1015351" y="617607"/>
                </a:cubicBezTo>
                <a:cubicBezTo>
                  <a:pt x="1003121" y="611662"/>
                  <a:pt x="1001932" y="611832"/>
                  <a:pt x="995308" y="623383"/>
                </a:cubicBezTo>
                <a:cubicBezTo>
                  <a:pt x="981549" y="647503"/>
                  <a:pt x="967621" y="671453"/>
                  <a:pt x="953862" y="695573"/>
                </a:cubicBezTo>
                <a:cubicBezTo>
                  <a:pt x="918022" y="757911"/>
                  <a:pt x="882182" y="820079"/>
                  <a:pt x="846341" y="882418"/>
                </a:cubicBezTo>
                <a:cubicBezTo>
                  <a:pt x="841416" y="891080"/>
                  <a:pt x="840906" y="891080"/>
                  <a:pt x="833093" y="885305"/>
                </a:cubicBezTo>
                <a:cubicBezTo>
                  <a:pt x="814748" y="871547"/>
                  <a:pt x="796063" y="858128"/>
                  <a:pt x="778228" y="844029"/>
                </a:cubicBezTo>
                <a:cubicBezTo>
                  <a:pt x="762261" y="831460"/>
                  <a:pt x="744766" y="827043"/>
                  <a:pt x="725062" y="830441"/>
                </a:cubicBezTo>
                <a:cubicBezTo>
                  <a:pt x="721665" y="830950"/>
                  <a:pt x="718268" y="831630"/>
                  <a:pt x="715041" y="830271"/>
                </a:cubicBezTo>
                <a:cubicBezTo>
                  <a:pt x="709435" y="827893"/>
                  <a:pt x="704000" y="828912"/>
                  <a:pt x="698564" y="831120"/>
                </a:cubicBezTo>
                <a:cubicBezTo>
                  <a:pt x="692789" y="833328"/>
                  <a:pt x="687014" y="835536"/>
                  <a:pt x="680559" y="834687"/>
                </a:cubicBezTo>
                <a:cubicBezTo>
                  <a:pt x="658308" y="831969"/>
                  <a:pt x="636736" y="826194"/>
                  <a:pt x="614654" y="823137"/>
                </a:cubicBezTo>
                <a:cubicBezTo>
                  <a:pt x="611427" y="822627"/>
                  <a:pt x="608879" y="820929"/>
                  <a:pt x="606671" y="818551"/>
                </a:cubicBezTo>
                <a:cubicBezTo>
                  <a:pt x="600895" y="812096"/>
                  <a:pt x="593422" y="809208"/>
                  <a:pt x="584929" y="808189"/>
                </a:cubicBezTo>
                <a:cubicBezTo>
                  <a:pt x="573208" y="806830"/>
                  <a:pt x="563017" y="800715"/>
                  <a:pt x="552146" y="796639"/>
                </a:cubicBezTo>
                <a:cubicBezTo>
                  <a:pt x="549258" y="795620"/>
                  <a:pt x="546710" y="793411"/>
                  <a:pt x="545351" y="790524"/>
                </a:cubicBezTo>
                <a:cubicBezTo>
                  <a:pt x="535500" y="770990"/>
                  <a:pt x="516306" y="772349"/>
                  <a:pt x="499490" y="772689"/>
                </a:cubicBezTo>
                <a:cubicBezTo>
                  <a:pt x="489977" y="772858"/>
                  <a:pt x="482164" y="772519"/>
                  <a:pt x="475709" y="765555"/>
                </a:cubicBezTo>
                <a:cubicBezTo>
                  <a:pt x="468405" y="757571"/>
                  <a:pt x="459912" y="752815"/>
                  <a:pt x="449381" y="751796"/>
                </a:cubicBezTo>
                <a:cubicBezTo>
                  <a:pt x="443606" y="751286"/>
                  <a:pt x="439869" y="748399"/>
                  <a:pt x="440209" y="741944"/>
                </a:cubicBezTo>
                <a:cubicBezTo>
                  <a:pt x="440548" y="733961"/>
                  <a:pt x="435623" y="730394"/>
                  <a:pt x="428319" y="728865"/>
                </a:cubicBezTo>
                <a:cubicBezTo>
                  <a:pt x="424921" y="728186"/>
                  <a:pt x="421524" y="728016"/>
                  <a:pt x="418127" y="727846"/>
                </a:cubicBezTo>
                <a:cubicBezTo>
                  <a:pt x="407426" y="727336"/>
                  <a:pt x="402840" y="720542"/>
                  <a:pt x="406916" y="710520"/>
                </a:cubicBezTo>
                <a:cubicBezTo>
                  <a:pt x="409464" y="704405"/>
                  <a:pt x="411333" y="698290"/>
                  <a:pt x="413541" y="692175"/>
                </a:cubicBezTo>
                <a:cubicBezTo>
                  <a:pt x="417278" y="682663"/>
                  <a:pt x="417108" y="672132"/>
                  <a:pt x="421354" y="662620"/>
                </a:cubicBezTo>
                <a:cubicBezTo>
                  <a:pt x="428319" y="646993"/>
                  <a:pt x="427469" y="632045"/>
                  <a:pt x="419656" y="616928"/>
                </a:cubicBezTo>
                <a:cubicBezTo>
                  <a:pt x="413031" y="604189"/>
                  <a:pt x="406747" y="591109"/>
                  <a:pt x="403349" y="577011"/>
                </a:cubicBezTo>
                <a:cubicBezTo>
                  <a:pt x="399782" y="562403"/>
                  <a:pt x="394177" y="548475"/>
                  <a:pt x="389081" y="534376"/>
                </a:cubicBezTo>
                <a:cubicBezTo>
                  <a:pt x="381098" y="512295"/>
                  <a:pt x="370567" y="491062"/>
                  <a:pt x="367849" y="467452"/>
                </a:cubicBezTo>
                <a:cubicBezTo>
                  <a:pt x="366490" y="455392"/>
                  <a:pt x="364791" y="443162"/>
                  <a:pt x="373794" y="432631"/>
                </a:cubicBezTo>
                <a:cubicBezTo>
                  <a:pt x="375323" y="430932"/>
                  <a:pt x="375832" y="428554"/>
                  <a:pt x="376681" y="426516"/>
                </a:cubicBezTo>
                <a:cubicBezTo>
                  <a:pt x="379739" y="418872"/>
                  <a:pt x="379060" y="412588"/>
                  <a:pt x="372265" y="406812"/>
                </a:cubicBezTo>
                <a:cubicBezTo>
                  <a:pt x="364452" y="400188"/>
                  <a:pt x="357487" y="392884"/>
                  <a:pt x="350693" y="385240"/>
                </a:cubicBezTo>
                <a:cubicBezTo>
                  <a:pt x="345258" y="379125"/>
                  <a:pt x="345597" y="375558"/>
                  <a:pt x="351542" y="370123"/>
                </a:cubicBezTo>
                <a:cubicBezTo>
                  <a:pt x="357657" y="364517"/>
                  <a:pt x="362753" y="363838"/>
                  <a:pt x="370736" y="368764"/>
                </a:cubicBezTo>
                <a:cubicBezTo>
                  <a:pt x="380249" y="374539"/>
                  <a:pt x="389931" y="379635"/>
                  <a:pt x="400292" y="383542"/>
                </a:cubicBezTo>
                <a:cubicBezTo>
                  <a:pt x="414900" y="388977"/>
                  <a:pt x="424752" y="384901"/>
                  <a:pt x="430697" y="370972"/>
                </a:cubicBezTo>
                <a:cubicBezTo>
                  <a:pt x="433584" y="364178"/>
                  <a:pt x="438001" y="360101"/>
                  <a:pt x="444795" y="357383"/>
                </a:cubicBezTo>
                <a:cubicBezTo>
                  <a:pt x="454647" y="353646"/>
                  <a:pt x="459403" y="342945"/>
                  <a:pt x="468915" y="338529"/>
                </a:cubicBezTo>
                <a:cubicBezTo>
                  <a:pt x="469934" y="338019"/>
                  <a:pt x="470104" y="335981"/>
                  <a:pt x="470444" y="334622"/>
                </a:cubicBezTo>
                <a:cubicBezTo>
                  <a:pt x="474011" y="323921"/>
                  <a:pt x="475200" y="322902"/>
                  <a:pt x="485901" y="322732"/>
                </a:cubicBezTo>
                <a:cubicBezTo>
                  <a:pt x="500509" y="322392"/>
                  <a:pt x="505435" y="317466"/>
                  <a:pt x="506114" y="302689"/>
                </a:cubicBezTo>
                <a:cubicBezTo>
                  <a:pt x="506624" y="289949"/>
                  <a:pt x="505265" y="277210"/>
                  <a:pt x="503566" y="264640"/>
                </a:cubicBezTo>
                <a:cubicBezTo>
                  <a:pt x="501868" y="252580"/>
                  <a:pt x="503906" y="241539"/>
                  <a:pt x="510700" y="231518"/>
                </a:cubicBezTo>
                <a:cubicBezTo>
                  <a:pt x="512908" y="228121"/>
                  <a:pt x="514267" y="224554"/>
                  <a:pt x="514607" y="220477"/>
                </a:cubicBezTo>
                <a:cubicBezTo>
                  <a:pt x="515626" y="209776"/>
                  <a:pt x="516475" y="199075"/>
                  <a:pt x="518344" y="188543"/>
                </a:cubicBezTo>
                <a:cubicBezTo>
                  <a:pt x="521231" y="172237"/>
                  <a:pt x="522081" y="155251"/>
                  <a:pt x="532782" y="141153"/>
                </a:cubicBezTo>
                <a:cubicBezTo>
                  <a:pt x="534820" y="138435"/>
                  <a:pt x="535500" y="134698"/>
                  <a:pt x="534480" y="131301"/>
                </a:cubicBezTo>
                <a:cubicBezTo>
                  <a:pt x="531933" y="123487"/>
                  <a:pt x="531593" y="114655"/>
                  <a:pt x="527686" y="107860"/>
                </a:cubicBezTo>
                <a:cubicBezTo>
                  <a:pt x="518853" y="92233"/>
                  <a:pt x="514607" y="73379"/>
                  <a:pt x="498980" y="61829"/>
                </a:cubicBezTo>
                <a:cubicBezTo>
                  <a:pt x="498131" y="61149"/>
                  <a:pt x="497451" y="60130"/>
                  <a:pt x="496772" y="59281"/>
                </a:cubicBezTo>
                <a:cubicBezTo>
                  <a:pt x="490147" y="50108"/>
                  <a:pt x="481145" y="43484"/>
                  <a:pt x="471293" y="38728"/>
                </a:cubicBezTo>
                <a:cubicBezTo>
                  <a:pt x="461101" y="33802"/>
                  <a:pt x="452439" y="27008"/>
                  <a:pt x="445644" y="18345"/>
                </a:cubicBezTo>
                <a:cubicBezTo>
                  <a:pt x="439699" y="10871"/>
                  <a:pt x="432056" y="7983"/>
                  <a:pt x="423223" y="5945"/>
                </a:cubicBezTo>
                <a:cubicBezTo>
                  <a:pt x="409634" y="3397"/>
                  <a:pt x="395706" y="1868"/>
                  <a:pt x="381777" y="0"/>
                </a:cubicBezTo>
                <a:cubicBezTo>
                  <a:pt x="378890" y="0"/>
                  <a:pt x="376172" y="0"/>
                  <a:pt x="373284" y="0"/>
                </a:cubicBezTo>
                <a:cubicBezTo>
                  <a:pt x="363772" y="3227"/>
                  <a:pt x="354430" y="6964"/>
                  <a:pt x="344918" y="9852"/>
                </a:cubicBezTo>
                <a:cubicBezTo>
                  <a:pt x="327932" y="14778"/>
                  <a:pt x="313154" y="23780"/>
                  <a:pt x="300075" y="35161"/>
                </a:cubicBezTo>
                <a:cubicBezTo>
                  <a:pt x="288695" y="45013"/>
                  <a:pt x="280202" y="57412"/>
                  <a:pt x="273407" y="71001"/>
                </a:cubicBezTo>
                <a:cubicBezTo>
                  <a:pt x="263216" y="91214"/>
                  <a:pt x="253194" y="111088"/>
                  <a:pt x="251156" y="134358"/>
                </a:cubicBezTo>
                <a:cubicBezTo>
                  <a:pt x="249797" y="150835"/>
                  <a:pt x="246909" y="167311"/>
                  <a:pt x="243172" y="183618"/>
                </a:cubicBezTo>
                <a:cubicBezTo>
                  <a:pt x="239435" y="200603"/>
                  <a:pt x="234510" y="217929"/>
                  <a:pt x="237907" y="235594"/>
                </a:cubicBezTo>
                <a:cubicBezTo>
                  <a:pt x="240794" y="250202"/>
                  <a:pt x="234510" y="261583"/>
                  <a:pt x="227375" y="272794"/>
                </a:cubicBezTo>
                <a:cubicBezTo>
                  <a:pt x="224488" y="277380"/>
                  <a:pt x="221091" y="279758"/>
                  <a:pt x="214636" y="276530"/>
                </a:cubicBezTo>
                <a:cubicBezTo>
                  <a:pt x="205124" y="271605"/>
                  <a:pt x="196801" y="275681"/>
                  <a:pt x="194423" y="286382"/>
                </a:cubicBezTo>
                <a:cubicBezTo>
                  <a:pt x="190007" y="305237"/>
                  <a:pt x="181514" y="321713"/>
                  <a:pt x="167925" y="335641"/>
                </a:cubicBezTo>
                <a:cubicBezTo>
                  <a:pt x="162659" y="341077"/>
                  <a:pt x="157903" y="347192"/>
                  <a:pt x="153317" y="353307"/>
                </a:cubicBezTo>
                <a:cubicBezTo>
                  <a:pt x="140747" y="370123"/>
                  <a:pt x="126309" y="385240"/>
                  <a:pt x="115948" y="403585"/>
                </a:cubicBezTo>
                <a:cubicBezTo>
                  <a:pt x="99811" y="431612"/>
                  <a:pt x="81976" y="458449"/>
                  <a:pt x="59045" y="481550"/>
                </a:cubicBezTo>
                <a:cubicBezTo>
                  <a:pt x="55138" y="485627"/>
                  <a:pt x="51062" y="489703"/>
                  <a:pt x="49193" y="495139"/>
                </a:cubicBezTo>
                <a:cubicBezTo>
                  <a:pt x="39681" y="521807"/>
                  <a:pt x="33057" y="549494"/>
                  <a:pt x="29320" y="577181"/>
                </a:cubicBezTo>
                <a:cubicBezTo>
                  <a:pt x="25753" y="604698"/>
                  <a:pt x="23035" y="632895"/>
                  <a:pt x="29320" y="660752"/>
                </a:cubicBezTo>
                <a:cubicBezTo>
                  <a:pt x="30169" y="664658"/>
                  <a:pt x="29320" y="667546"/>
                  <a:pt x="25753" y="670264"/>
                </a:cubicBezTo>
                <a:cubicBezTo>
                  <a:pt x="3841" y="686230"/>
                  <a:pt x="-2104" y="709331"/>
                  <a:pt x="614" y="734131"/>
                </a:cubicBezTo>
                <a:cubicBezTo>
                  <a:pt x="3501" y="762497"/>
                  <a:pt x="10126" y="790354"/>
                  <a:pt x="17600" y="818041"/>
                </a:cubicBezTo>
                <a:cubicBezTo>
                  <a:pt x="23375" y="838934"/>
                  <a:pt x="30509" y="859656"/>
                  <a:pt x="34416" y="881059"/>
                </a:cubicBezTo>
                <a:cubicBezTo>
                  <a:pt x="38492" y="903480"/>
                  <a:pt x="44098" y="925052"/>
                  <a:pt x="53949" y="945435"/>
                </a:cubicBezTo>
                <a:cubicBezTo>
                  <a:pt x="59725" y="957325"/>
                  <a:pt x="61763" y="969555"/>
                  <a:pt x="61763" y="982295"/>
                </a:cubicBezTo>
                <a:cubicBezTo>
                  <a:pt x="61763" y="992996"/>
                  <a:pt x="60574" y="1003697"/>
                  <a:pt x="59894" y="1014398"/>
                </a:cubicBezTo>
                <a:cubicBezTo>
                  <a:pt x="57856" y="1042934"/>
                  <a:pt x="53440" y="1071131"/>
                  <a:pt x="54289" y="1099837"/>
                </a:cubicBezTo>
                <a:cubicBezTo>
                  <a:pt x="55138" y="1126335"/>
                  <a:pt x="63801" y="1149436"/>
                  <a:pt x="79768" y="1170498"/>
                </a:cubicBezTo>
                <a:cubicBezTo>
                  <a:pt x="85204" y="1177632"/>
                  <a:pt x="92847" y="1181709"/>
                  <a:pt x="97943" y="1188673"/>
                </a:cubicBezTo>
                <a:cubicBezTo>
                  <a:pt x="102189" y="1194449"/>
                  <a:pt x="108814" y="1197676"/>
                  <a:pt x="115269" y="1200903"/>
                </a:cubicBezTo>
                <a:cubicBezTo>
                  <a:pt x="123252" y="1205150"/>
                  <a:pt x="131575" y="1208377"/>
                  <a:pt x="140408" y="1210755"/>
                </a:cubicBezTo>
                <a:cubicBezTo>
                  <a:pt x="158922" y="1215851"/>
                  <a:pt x="177267" y="1221966"/>
                  <a:pt x="196801" y="1222985"/>
                </a:cubicBezTo>
                <a:cubicBezTo>
                  <a:pt x="211239" y="1223834"/>
                  <a:pt x="225677" y="1224514"/>
                  <a:pt x="239945" y="1225872"/>
                </a:cubicBezTo>
                <a:cubicBezTo>
                  <a:pt x="255402" y="1227401"/>
                  <a:pt x="255232" y="1227741"/>
                  <a:pt x="259649" y="1242349"/>
                </a:cubicBezTo>
                <a:cubicBezTo>
                  <a:pt x="261517" y="1248294"/>
                  <a:pt x="262536" y="1255428"/>
                  <a:pt x="270690" y="1256787"/>
                </a:cubicBezTo>
                <a:cubicBezTo>
                  <a:pt x="282410" y="1258655"/>
                  <a:pt x="293790" y="1257126"/>
                  <a:pt x="304661" y="1252031"/>
                </a:cubicBezTo>
                <a:cubicBezTo>
                  <a:pt x="310946" y="1249143"/>
                  <a:pt x="313834" y="1244387"/>
                  <a:pt x="314004" y="1237253"/>
                </a:cubicBezTo>
                <a:cubicBezTo>
                  <a:pt x="314004" y="1223834"/>
                  <a:pt x="314683" y="1223494"/>
                  <a:pt x="327762" y="1223494"/>
                </a:cubicBezTo>
                <a:cubicBezTo>
                  <a:pt x="331159" y="1223494"/>
                  <a:pt x="334556" y="1223834"/>
                  <a:pt x="337954" y="1224174"/>
                </a:cubicBezTo>
                <a:cubicBezTo>
                  <a:pt x="341351" y="1224514"/>
                  <a:pt x="344578" y="1226212"/>
                  <a:pt x="344578" y="1229779"/>
                </a:cubicBezTo>
                <a:cubicBezTo>
                  <a:pt x="344408" y="1240141"/>
                  <a:pt x="351203" y="1241160"/>
                  <a:pt x="359016" y="1241500"/>
                </a:cubicBezTo>
                <a:cubicBezTo>
                  <a:pt x="365980" y="1241839"/>
                  <a:pt x="367509" y="1245576"/>
                  <a:pt x="365811" y="1251861"/>
                </a:cubicBezTo>
                <a:cubicBezTo>
                  <a:pt x="364112" y="1258485"/>
                  <a:pt x="358846" y="1260184"/>
                  <a:pt x="353241" y="1261543"/>
                </a:cubicBezTo>
                <a:cubicBezTo>
                  <a:pt x="350693" y="1262222"/>
                  <a:pt x="346447" y="1261883"/>
                  <a:pt x="347636" y="1266639"/>
                </a:cubicBezTo>
                <a:cubicBezTo>
                  <a:pt x="350014" y="1277340"/>
                  <a:pt x="348655" y="1288041"/>
                  <a:pt x="348315" y="1298742"/>
                </a:cubicBezTo>
                <a:cubicBezTo>
                  <a:pt x="348145" y="1304347"/>
                  <a:pt x="346447" y="1310462"/>
                  <a:pt x="348994" y="1315558"/>
                </a:cubicBezTo>
                <a:cubicBezTo>
                  <a:pt x="352222" y="1322013"/>
                  <a:pt x="350014" y="1328807"/>
                  <a:pt x="349504" y="1334582"/>
                </a:cubicBezTo>
                <a:cubicBezTo>
                  <a:pt x="348485" y="1345623"/>
                  <a:pt x="347975" y="1356324"/>
                  <a:pt x="348994" y="1367365"/>
                </a:cubicBezTo>
                <a:cubicBezTo>
                  <a:pt x="349504" y="1372801"/>
                  <a:pt x="349504" y="1378236"/>
                  <a:pt x="349164" y="1383502"/>
                </a:cubicBezTo>
                <a:cubicBezTo>
                  <a:pt x="348825" y="1392504"/>
                  <a:pt x="346616" y="1401846"/>
                  <a:pt x="347975" y="1410679"/>
                </a:cubicBezTo>
                <a:cubicBezTo>
                  <a:pt x="349844" y="1421720"/>
                  <a:pt x="349674" y="1433100"/>
                  <a:pt x="349164" y="1443802"/>
                </a:cubicBezTo>
                <a:cubicBezTo>
                  <a:pt x="348145" y="1461637"/>
                  <a:pt x="348485" y="1479472"/>
                  <a:pt x="346616" y="1497137"/>
                </a:cubicBezTo>
                <a:cubicBezTo>
                  <a:pt x="345767" y="1505291"/>
                  <a:pt x="343559" y="1506989"/>
                  <a:pt x="336255" y="1503932"/>
                </a:cubicBezTo>
                <a:cubicBezTo>
                  <a:pt x="321647" y="1497987"/>
                  <a:pt x="306700" y="1493061"/>
                  <a:pt x="292431" y="1486096"/>
                </a:cubicBezTo>
                <a:cubicBezTo>
                  <a:pt x="267802" y="1474206"/>
                  <a:pt x="242323" y="1463845"/>
                  <a:pt x="216335" y="1454842"/>
                </a:cubicBezTo>
                <a:cubicBezTo>
                  <a:pt x="203425" y="1450426"/>
                  <a:pt x="194593" y="1454333"/>
                  <a:pt x="193743" y="1467922"/>
                </a:cubicBezTo>
                <a:cubicBezTo>
                  <a:pt x="192384" y="1489833"/>
                  <a:pt x="184911" y="1513104"/>
                  <a:pt x="201387" y="1533147"/>
                </a:cubicBezTo>
                <a:cubicBezTo>
                  <a:pt x="202406" y="1534336"/>
                  <a:pt x="202916" y="1536205"/>
                  <a:pt x="203086" y="1537903"/>
                </a:cubicBezTo>
                <a:cubicBezTo>
                  <a:pt x="203255" y="1541301"/>
                  <a:pt x="204614" y="1543509"/>
                  <a:pt x="208012" y="1545037"/>
                </a:cubicBezTo>
                <a:cubicBezTo>
                  <a:pt x="212598" y="1547076"/>
                  <a:pt x="212937" y="1551662"/>
                  <a:pt x="212598" y="1556078"/>
                </a:cubicBezTo>
                <a:cubicBezTo>
                  <a:pt x="212258" y="1560665"/>
                  <a:pt x="208181" y="1560834"/>
                  <a:pt x="205124" y="1561854"/>
                </a:cubicBezTo>
                <a:cubicBezTo>
                  <a:pt x="183212" y="1568478"/>
                  <a:pt x="160791" y="1572894"/>
                  <a:pt x="138369" y="1577650"/>
                </a:cubicBezTo>
                <a:cubicBezTo>
                  <a:pt x="116797" y="1582237"/>
                  <a:pt x="95225" y="1586653"/>
                  <a:pt x="73653" y="1591579"/>
                </a:cubicBezTo>
                <a:cubicBezTo>
                  <a:pt x="64651" y="1593617"/>
                  <a:pt x="55818" y="1597524"/>
                  <a:pt x="54119" y="1608055"/>
                </a:cubicBezTo>
                <a:cubicBezTo>
                  <a:pt x="49873" y="1634893"/>
                  <a:pt x="44098" y="1662070"/>
                  <a:pt x="66009" y="1685001"/>
                </a:cubicBezTo>
                <a:cubicBezTo>
                  <a:pt x="66009" y="1695363"/>
                  <a:pt x="74502" y="1696722"/>
                  <a:pt x="81467" y="1699949"/>
                </a:cubicBezTo>
                <a:cubicBezTo>
                  <a:pt x="91658" y="1704535"/>
                  <a:pt x="107625" y="1703006"/>
                  <a:pt x="115608" y="1695193"/>
                </a:cubicBezTo>
                <a:cubicBezTo>
                  <a:pt x="127838" y="1683303"/>
                  <a:pt x="134802" y="1668695"/>
                  <a:pt x="134123" y="1651199"/>
                </a:cubicBezTo>
                <a:cubicBezTo>
                  <a:pt x="133953" y="1647463"/>
                  <a:pt x="133274" y="1644065"/>
                  <a:pt x="131235" y="1640668"/>
                </a:cubicBezTo>
                <a:cubicBezTo>
                  <a:pt x="125290" y="1631156"/>
                  <a:pt x="126819" y="1627759"/>
                  <a:pt x="137860" y="1626400"/>
                </a:cubicBezTo>
                <a:cubicBezTo>
                  <a:pt x="171832" y="1621984"/>
                  <a:pt x="205634" y="1616548"/>
                  <a:pt x="239775" y="1615529"/>
                </a:cubicBezTo>
                <a:cubicBezTo>
                  <a:pt x="241813" y="1615529"/>
                  <a:pt x="244531" y="1615699"/>
                  <a:pt x="245550" y="1614680"/>
                </a:cubicBezTo>
                <a:cubicBezTo>
                  <a:pt x="250986" y="1608055"/>
                  <a:pt x="258969" y="1609754"/>
                  <a:pt x="265933" y="1608395"/>
                </a:cubicBezTo>
                <a:cubicBezTo>
                  <a:pt x="282580" y="1605337"/>
                  <a:pt x="299396" y="1602790"/>
                  <a:pt x="316042" y="1599902"/>
                </a:cubicBezTo>
                <a:cubicBezTo>
                  <a:pt x="327083" y="1598033"/>
                  <a:pt x="338124" y="1597694"/>
                  <a:pt x="348994" y="1599053"/>
                </a:cubicBezTo>
                <a:cubicBezTo>
                  <a:pt x="356468" y="1600072"/>
                  <a:pt x="363432" y="1602790"/>
                  <a:pt x="364112" y="1612132"/>
                </a:cubicBezTo>
                <a:cubicBezTo>
                  <a:pt x="365471" y="1630816"/>
                  <a:pt x="368698" y="1649161"/>
                  <a:pt x="368528" y="1668015"/>
                </a:cubicBezTo>
                <a:cubicBezTo>
                  <a:pt x="368358" y="1680585"/>
                  <a:pt x="366150" y="1682453"/>
                  <a:pt x="353750" y="1679906"/>
                </a:cubicBezTo>
                <a:cubicBezTo>
                  <a:pt x="348655" y="1678886"/>
                  <a:pt x="346107" y="1680075"/>
                  <a:pt x="345427" y="1685171"/>
                </a:cubicBezTo>
                <a:cubicBezTo>
                  <a:pt x="345088" y="1688229"/>
                  <a:pt x="344578" y="1691286"/>
                  <a:pt x="344578" y="1694513"/>
                </a:cubicBezTo>
                <a:cubicBezTo>
                  <a:pt x="344748" y="1726107"/>
                  <a:pt x="348825" y="1756852"/>
                  <a:pt x="361394" y="1786067"/>
                </a:cubicBezTo>
                <a:cubicBezTo>
                  <a:pt x="363772" y="1791503"/>
                  <a:pt x="367000" y="1796259"/>
                  <a:pt x="372435" y="1798297"/>
                </a:cubicBezTo>
                <a:cubicBezTo>
                  <a:pt x="387722" y="1804072"/>
                  <a:pt x="403349" y="1808829"/>
                  <a:pt x="419995" y="1808998"/>
                </a:cubicBezTo>
                <a:cubicBezTo>
                  <a:pt x="425771" y="1809168"/>
                  <a:pt x="431376" y="1807639"/>
                  <a:pt x="435453" y="1803223"/>
                </a:cubicBezTo>
                <a:cubicBezTo>
                  <a:pt x="448532" y="1789295"/>
                  <a:pt x="456006" y="1772988"/>
                  <a:pt x="456006" y="1753624"/>
                </a:cubicBezTo>
                <a:cubicBezTo>
                  <a:pt x="456006" y="1743263"/>
                  <a:pt x="450570" y="1736639"/>
                  <a:pt x="441568" y="1732562"/>
                </a:cubicBezTo>
                <a:cubicBezTo>
                  <a:pt x="438510" y="1731203"/>
                  <a:pt x="435283" y="1729844"/>
                  <a:pt x="432056" y="1729165"/>
                </a:cubicBezTo>
                <a:cubicBezTo>
                  <a:pt x="422374" y="1727126"/>
                  <a:pt x="418297" y="1721181"/>
                  <a:pt x="417108" y="1711499"/>
                </a:cubicBezTo>
                <a:cubicBezTo>
                  <a:pt x="413371" y="1679736"/>
                  <a:pt x="412692" y="1647632"/>
                  <a:pt x="410653" y="1615869"/>
                </a:cubicBezTo>
                <a:cubicBezTo>
                  <a:pt x="409804" y="1603299"/>
                  <a:pt x="413201" y="1599562"/>
                  <a:pt x="425771" y="1597694"/>
                </a:cubicBezTo>
                <a:cubicBezTo>
                  <a:pt x="442417" y="1595316"/>
                  <a:pt x="459063" y="1597524"/>
                  <a:pt x="475709" y="1599053"/>
                </a:cubicBezTo>
                <a:cubicBezTo>
                  <a:pt x="502377" y="1601770"/>
                  <a:pt x="529045" y="1605847"/>
                  <a:pt x="555713" y="1608395"/>
                </a:cubicBezTo>
                <a:cubicBezTo>
                  <a:pt x="591553" y="1611792"/>
                  <a:pt x="627223" y="1614850"/>
                  <a:pt x="662894" y="1618926"/>
                </a:cubicBezTo>
                <a:cubicBezTo>
                  <a:pt x="670537" y="1619775"/>
                  <a:pt x="674105" y="1623173"/>
                  <a:pt x="671726" y="1630477"/>
                </a:cubicBezTo>
                <a:cubicBezTo>
                  <a:pt x="665951" y="1647802"/>
                  <a:pt x="672916" y="1663259"/>
                  <a:pt x="680389" y="1677188"/>
                </a:cubicBezTo>
                <a:cubicBezTo>
                  <a:pt x="686844" y="1689418"/>
                  <a:pt x="691770" y="1701478"/>
                  <a:pt x="694488" y="1714896"/>
                </a:cubicBezTo>
                <a:cubicBezTo>
                  <a:pt x="698904" y="1736299"/>
                  <a:pt x="712493" y="1748019"/>
                  <a:pt x="733725" y="1752945"/>
                </a:cubicBezTo>
                <a:cubicBezTo>
                  <a:pt x="755637" y="1758041"/>
                  <a:pt x="777888" y="1758890"/>
                  <a:pt x="800140" y="1760758"/>
                </a:cubicBezTo>
                <a:cubicBezTo>
                  <a:pt x="802858" y="1760928"/>
                  <a:pt x="805915" y="1761438"/>
                  <a:pt x="808463" y="1759739"/>
                </a:cubicBezTo>
                <a:cubicBezTo>
                  <a:pt x="813729" y="1755832"/>
                  <a:pt x="819504" y="1756512"/>
                  <a:pt x="825449" y="1757022"/>
                </a:cubicBezTo>
                <a:cubicBezTo>
                  <a:pt x="842605" y="1758041"/>
                  <a:pt x="858911" y="1762117"/>
                  <a:pt x="875217" y="1766873"/>
                </a:cubicBezTo>
                <a:cubicBezTo>
                  <a:pt x="906981" y="1776386"/>
                  <a:pt x="939084" y="1781651"/>
                  <a:pt x="972207" y="1778594"/>
                </a:cubicBezTo>
                <a:cubicBezTo>
                  <a:pt x="999724" y="1776046"/>
                  <a:pt x="1027411" y="1773498"/>
                  <a:pt x="1054589" y="1768572"/>
                </a:cubicBezTo>
                <a:cubicBezTo>
                  <a:pt x="1070725" y="1765684"/>
                  <a:pt x="1085673" y="1761608"/>
                  <a:pt x="1096204" y="1747339"/>
                </a:cubicBezTo>
                <a:cubicBezTo>
                  <a:pt x="1101979" y="1739526"/>
                  <a:pt x="1104527" y="1727806"/>
                  <a:pt x="1099771" y="1719483"/>
                </a:cubicBezTo>
                <a:cubicBezTo>
                  <a:pt x="1087371" y="1697401"/>
                  <a:pt x="1068857" y="1685171"/>
                  <a:pt x="1043038" y="1684662"/>
                </a:cubicBezTo>
                <a:cubicBezTo>
                  <a:pt x="1036074" y="1684492"/>
                  <a:pt x="1028430" y="1685851"/>
                  <a:pt x="1022145" y="1682623"/>
                </a:cubicBezTo>
                <a:cubicBezTo>
                  <a:pt x="1015011" y="1678886"/>
                  <a:pt x="1008387" y="1677867"/>
                  <a:pt x="1001253" y="1681434"/>
                </a:cubicBezTo>
                <a:cubicBezTo>
                  <a:pt x="999215" y="1682453"/>
                  <a:pt x="995987" y="1683473"/>
                  <a:pt x="995308" y="1680755"/>
                </a:cubicBezTo>
                <a:cubicBezTo>
                  <a:pt x="993609" y="1672432"/>
                  <a:pt x="986305" y="1673111"/>
                  <a:pt x="980870" y="1671243"/>
                </a:cubicBezTo>
                <a:cubicBezTo>
                  <a:pt x="969319" y="1667336"/>
                  <a:pt x="957769" y="1663939"/>
                  <a:pt x="948257" y="1655616"/>
                </a:cubicBezTo>
                <a:cubicBezTo>
                  <a:pt x="947068" y="1654597"/>
                  <a:pt x="945029" y="1653917"/>
                  <a:pt x="945539" y="1651879"/>
                </a:cubicBezTo>
                <a:cubicBezTo>
                  <a:pt x="946049" y="1649501"/>
                  <a:pt x="948427" y="1649331"/>
                  <a:pt x="950295" y="1649331"/>
                </a:cubicBezTo>
                <a:cubicBezTo>
                  <a:pt x="955051" y="1649161"/>
                  <a:pt x="959977" y="1648991"/>
                  <a:pt x="964733" y="1648991"/>
                </a:cubicBezTo>
                <a:cubicBezTo>
                  <a:pt x="989023" y="1648991"/>
                  <a:pt x="1013483" y="1649840"/>
                  <a:pt x="1037773" y="1646783"/>
                </a:cubicBezTo>
                <a:cubicBezTo>
                  <a:pt x="1055947" y="1644575"/>
                  <a:pt x="1075821" y="1645084"/>
                  <a:pt x="1088560" y="1626740"/>
                </a:cubicBezTo>
                <a:cubicBezTo>
                  <a:pt x="1093147" y="1619945"/>
                  <a:pt x="1097053" y="1614510"/>
                  <a:pt x="1092467" y="1607206"/>
                </a:cubicBezTo>
                <a:cubicBezTo>
                  <a:pt x="1087202" y="1598883"/>
                  <a:pt x="1084144" y="1588182"/>
                  <a:pt x="1071235" y="1587842"/>
                </a:cubicBezTo>
                <a:cubicBezTo>
                  <a:pt x="1066819" y="1587842"/>
                  <a:pt x="1061383" y="1589880"/>
                  <a:pt x="1058326" y="1584105"/>
                </a:cubicBezTo>
                <a:cubicBezTo>
                  <a:pt x="1057646" y="1582916"/>
                  <a:pt x="1056627" y="1583426"/>
                  <a:pt x="1055947" y="1584615"/>
                </a:cubicBezTo>
                <a:cubicBezTo>
                  <a:pt x="1053230" y="1589880"/>
                  <a:pt x="1048474" y="1588012"/>
                  <a:pt x="1044737" y="1587332"/>
                </a:cubicBezTo>
                <a:cubicBezTo>
                  <a:pt x="1039471" y="1586483"/>
                  <a:pt x="1034715" y="1583595"/>
                  <a:pt x="1029959" y="1581387"/>
                </a:cubicBezTo>
                <a:cubicBezTo>
                  <a:pt x="1021296" y="1577650"/>
                  <a:pt x="1014332" y="1569667"/>
                  <a:pt x="1003461" y="1570347"/>
                </a:cubicBezTo>
                <a:cubicBezTo>
                  <a:pt x="998195" y="1570686"/>
                  <a:pt x="994968" y="1566610"/>
                  <a:pt x="994968" y="1561514"/>
                </a:cubicBezTo>
                <a:cubicBezTo>
                  <a:pt x="994459" y="1537394"/>
                  <a:pt x="994119" y="1513444"/>
                  <a:pt x="995987" y="1489324"/>
                </a:cubicBezTo>
                <a:cubicBezTo>
                  <a:pt x="996327" y="1485757"/>
                  <a:pt x="998026" y="1483209"/>
                  <a:pt x="1001253" y="1482360"/>
                </a:cubicBezTo>
                <a:cubicBezTo>
                  <a:pt x="1008727" y="1480321"/>
                  <a:pt x="1008727" y="1474886"/>
                  <a:pt x="1008047" y="1468941"/>
                </a:cubicBezTo>
                <a:cubicBezTo>
                  <a:pt x="1007538" y="1465034"/>
                  <a:pt x="1006688" y="1461127"/>
                  <a:pt x="1006519" y="1457220"/>
                </a:cubicBezTo>
                <a:cubicBezTo>
                  <a:pt x="1005160" y="1434969"/>
                  <a:pt x="1005329" y="1412378"/>
                  <a:pt x="1002442" y="1390296"/>
                </a:cubicBezTo>
                <a:cubicBezTo>
                  <a:pt x="995648" y="1336451"/>
                  <a:pt x="1001593" y="1282775"/>
                  <a:pt x="1006519" y="1229439"/>
                </a:cubicBezTo>
                <a:cubicBezTo>
                  <a:pt x="1010425" y="1186635"/>
                  <a:pt x="1016370" y="1144170"/>
                  <a:pt x="1015691" y="1100856"/>
                </a:cubicBezTo>
                <a:cubicBezTo>
                  <a:pt x="1015351" y="1081832"/>
                  <a:pt x="1010595" y="1065356"/>
                  <a:pt x="999724" y="1050238"/>
                </a:cubicBezTo>
                <a:cubicBezTo>
                  <a:pt x="995817" y="1044803"/>
                  <a:pt x="993609" y="1039028"/>
                  <a:pt x="992760" y="1032403"/>
                </a:cubicBezTo>
                <a:cubicBezTo>
                  <a:pt x="991231" y="1022381"/>
                  <a:pt x="990042" y="1011850"/>
                  <a:pt x="983248" y="1004037"/>
                </a:cubicBezTo>
                <a:cubicBezTo>
                  <a:pt x="979001" y="999111"/>
                  <a:pt x="979171" y="996053"/>
                  <a:pt x="981719" y="990957"/>
                </a:cubicBezTo>
                <a:cubicBezTo>
                  <a:pt x="1032337" y="889891"/>
                  <a:pt x="1082785" y="788825"/>
                  <a:pt x="1133403" y="687759"/>
                </a:cubicBezTo>
                <a:cubicBezTo>
                  <a:pt x="1134592" y="685381"/>
                  <a:pt x="1135102" y="682324"/>
                  <a:pt x="1137819" y="680795"/>
                </a:cubicBezTo>
                <a:cubicBezTo>
                  <a:pt x="1137819" y="680285"/>
                  <a:pt x="1137819" y="679606"/>
                  <a:pt x="1137819" y="679096"/>
                </a:cubicBezTo>
                <a:cubicBezTo>
                  <a:pt x="1135442" y="675359"/>
                  <a:pt x="1131365" y="673831"/>
                  <a:pt x="1127628" y="671962"/>
                </a:cubicBezTo>
                <a:close/>
                <a:moveTo>
                  <a:pt x="187798" y="1154022"/>
                </a:moveTo>
                <a:cubicBezTo>
                  <a:pt x="172851" y="1168800"/>
                  <a:pt x="159432" y="1169479"/>
                  <a:pt x="143125" y="1155891"/>
                </a:cubicBezTo>
                <a:cubicBezTo>
                  <a:pt x="137690" y="1151304"/>
                  <a:pt x="130896" y="1148926"/>
                  <a:pt x="125630" y="1144000"/>
                </a:cubicBezTo>
                <a:cubicBezTo>
                  <a:pt x="108984" y="1128204"/>
                  <a:pt x="105417" y="1107481"/>
                  <a:pt x="103548" y="1086079"/>
                </a:cubicBezTo>
                <a:cubicBezTo>
                  <a:pt x="103039" y="1080813"/>
                  <a:pt x="103548" y="1075377"/>
                  <a:pt x="103548" y="1069942"/>
                </a:cubicBezTo>
                <a:cubicBezTo>
                  <a:pt x="104228" y="1045652"/>
                  <a:pt x="107455" y="1021532"/>
                  <a:pt x="107795" y="997242"/>
                </a:cubicBezTo>
                <a:cubicBezTo>
                  <a:pt x="107965" y="989938"/>
                  <a:pt x="113740" y="985012"/>
                  <a:pt x="120364" y="987051"/>
                </a:cubicBezTo>
                <a:cubicBezTo>
                  <a:pt x="125120" y="988410"/>
                  <a:pt x="126989" y="993335"/>
                  <a:pt x="128687" y="997072"/>
                </a:cubicBezTo>
                <a:cubicBezTo>
                  <a:pt x="134463" y="1008962"/>
                  <a:pt x="143125" y="1018135"/>
                  <a:pt x="152128" y="1027817"/>
                </a:cubicBezTo>
                <a:cubicBezTo>
                  <a:pt x="161810" y="1038178"/>
                  <a:pt x="168265" y="1051427"/>
                  <a:pt x="176078" y="1063317"/>
                </a:cubicBezTo>
                <a:cubicBezTo>
                  <a:pt x="176588" y="1064167"/>
                  <a:pt x="177097" y="1065695"/>
                  <a:pt x="176758" y="1066545"/>
                </a:cubicBezTo>
                <a:cubicBezTo>
                  <a:pt x="170643" y="1088796"/>
                  <a:pt x="183892" y="1106292"/>
                  <a:pt x="192215" y="1124636"/>
                </a:cubicBezTo>
                <a:cubicBezTo>
                  <a:pt x="199858" y="1141453"/>
                  <a:pt x="201047" y="1140943"/>
                  <a:pt x="187798" y="1154022"/>
                </a:cubicBezTo>
                <a:close/>
                <a:moveTo>
                  <a:pt x="795724" y="1195638"/>
                </a:moveTo>
                <a:cubicBezTo>
                  <a:pt x="790458" y="1223155"/>
                  <a:pt x="786211" y="1250842"/>
                  <a:pt x="783663" y="1278699"/>
                </a:cubicBezTo>
                <a:cubicBezTo>
                  <a:pt x="782135" y="1295854"/>
                  <a:pt x="782305" y="1313180"/>
                  <a:pt x="782305" y="1330506"/>
                </a:cubicBezTo>
                <a:cubicBezTo>
                  <a:pt x="782305" y="1344604"/>
                  <a:pt x="780436" y="1358362"/>
                  <a:pt x="772962" y="1370422"/>
                </a:cubicBezTo>
                <a:cubicBezTo>
                  <a:pt x="755467" y="1398789"/>
                  <a:pt x="753599" y="1430553"/>
                  <a:pt x="750201" y="1462486"/>
                </a:cubicBezTo>
                <a:cubicBezTo>
                  <a:pt x="744936" y="1510896"/>
                  <a:pt x="732706" y="1558117"/>
                  <a:pt x="721495" y="1605337"/>
                </a:cubicBezTo>
                <a:cubicBezTo>
                  <a:pt x="721325" y="1605677"/>
                  <a:pt x="720816" y="1606017"/>
                  <a:pt x="720306" y="1606526"/>
                </a:cubicBezTo>
                <a:cubicBezTo>
                  <a:pt x="717418" y="1600242"/>
                  <a:pt x="720306" y="1592598"/>
                  <a:pt x="715041" y="1586313"/>
                </a:cubicBezTo>
                <a:cubicBezTo>
                  <a:pt x="711473" y="1582237"/>
                  <a:pt x="708076" y="1579179"/>
                  <a:pt x="702981" y="1577820"/>
                </a:cubicBezTo>
                <a:cubicBezTo>
                  <a:pt x="674274" y="1569837"/>
                  <a:pt x="644719" y="1567119"/>
                  <a:pt x="615673" y="1561174"/>
                </a:cubicBezTo>
                <a:cubicBezTo>
                  <a:pt x="607180" y="1559475"/>
                  <a:pt x="598517" y="1557437"/>
                  <a:pt x="590024" y="1555739"/>
                </a:cubicBezTo>
                <a:cubicBezTo>
                  <a:pt x="586967" y="1555229"/>
                  <a:pt x="585778" y="1553700"/>
                  <a:pt x="585778" y="1550643"/>
                </a:cubicBezTo>
                <a:cubicBezTo>
                  <a:pt x="585268" y="1539092"/>
                  <a:pt x="584419" y="1528221"/>
                  <a:pt x="589515" y="1516671"/>
                </a:cubicBezTo>
                <a:cubicBezTo>
                  <a:pt x="594950" y="1504611"/>
                  <a:pt x="593082" y="1491192"/>
                  <a:pt x="585608" y="1479302"/>
                </a:cubicBezTo>
                <a:cubicBezTo>
                  <a:pt x="584079" y="1476924"/>
                  <a:pt x="582041" y="1475225"/>
                  <a:pt x="579493" y="1475395"/>
                </a:cubicBezTo>
                <a:cubicBezTo>
                  <a:pt x="571170" y="1475565"/>
                  <a:pt x="569981" y="1470639"/>
                  <a:pt x="569471" y="1463675"/>
                </a:cubicBezTo>
                <a:cubicBezTo>
                  <a:pt x="568792" y="1453484"/>
                  <a:pt x="564036" y="1446349"/>
                  <a:pt x="553335" y="1443292"/>
                </a:cubicBezTo>
                <a:cubicBezTo>
                  <a:pt x="548749" y="1441933"/>
                  <a:pt x="545182" y="1442443"/>
                  <a:pt x="541275" y="1444481"/>
                </a:cubicBezTo>
                <a:cubicBezTo>
                  <a:pt x="508322" y="1460618"/>
                  <a:pt x="475200" y="1476584"/>
                  <a:pt x="442077" y="1492381"/>
                </a:cubicBezTo>
                <a:cubicBezTo>
                  <a:pt x="426110" y="1500025"/>
                  <a:pt x="424921" y="1499006"/>
                  <a:pt x="424072" y="1481340"/>
                </a:cubicBezTo>
                <a:cubicBezTo>
                  <a:pt x="421015" y="1423928"/>
                  <a:pt x="421864" y="1366346"/>
                  <a:pt x="423053" y="1308933"/>
                </a:cubicBezTo>
                <a:cubicBezTo>
                  <a:pt x="423393" y="1293986"/>
                  <a:pt x="421185" y="1279038"/>
                  <a:pt x="423393" y="1264261"/>
                </a:cubicBezTo>
                <a:cubicBezTo>
                  <a:pt x="423902" y="1261033"/>
                  <a:pt x="421864" y="1259505"/>
                  <a:pt x="419486" y="1258485"/>
                </a:cubicBezTo>
                <a:cubicBezTo>
                  <a:pt x="416259" y="1256957"/>
                  <a:pt x="412692" y="1255768"/>
                  <a:pt x="409294" y="1254239"/>
                </a:cubicBezTo>
                <a:cubicBezTo>
                  <a:pt x="407426" y="1253559"/>
                  <a:pt x="405218" y="1253220"/>
                  <a:pt x="404708" y="1251012"/>
                </a:cubicBezTo>
                <a:cubicBezTo>
                  <a:pt x="404199" y="1248294"/>
                  <a:pt x="406407" y="1247275"/>
                  <a:pt x="408275" y="1246086"/>
                </a:cubicBezTo>
                <a:cubicBezTo>
                  <a:pt x="410144" y="1244897"/>
                  <a:pt x="412522" y="1243538"/>
                  <a:pt x="413371" y="1241669"/>
                </a:cubicBezTo>
                <a:cubicBezTo>
                  <a:pt x="418807" y="1229609"/>
                  <a:pt x="428828" y="1229439"/>
                  <a:pt x="440039" y="1229439"/>
                </a:cubicBezTo>
                <a:cubicBezTo>
                  <a:pt x="488449" y="1229779"/>
                  <a:pt x="536859" y="1230459"/>
                  <a:pt x="585268" y="1229100"/>
                </a:cubicBezTo>
                <a:cubicBezTo>
                  <a:pt x="610577" y="1228420"/>
                  <a:pt x="635886" y="1224683"/>
                  <a:pt x="658987" y="1213133"/>
                </a:cubicBezTo>
                <a:cubicBezTo>
                  <a:pt x="667140" y="1209056"/>
                  <a:pt x="673935" y="1203111"/>
                  <a:pt x="680559" y="1196996"/>
                </a:cubicBezTo>
                <a:cubicBezTo>
                  <a:pt x="683447" y="1194449"/>
                  <a:pt x="686164" y="1192750"/>
                  <a:pt x="690241" y="1192580"/>
                </a:cubicBezTo>
                <a:cubicBezTo>
                  <a:pt x="723024" y="1190881"/>
                  <a:pt x="755807" y="1189183"/>
                  <a:pt x="788589" y="1186805"/>
                </a:cubicBezTo>
                <a:cubicBezTo>
                  <a:pt x="796743" y="1186295"/>
                  <a:pt x="797082" y="1189183"/>
                  <a:pt x="795724" y="1195638"/>
                </a:cubicBezTo>
                <a:close/>
              </a:path>
            </a:pathLst>
          </a:custGeom>
          <a:solidFill>
            <a:schemeClr val="accent2"/>
          </a:solidFill>
          <a:ln w="16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Freeform: Shape 5">
            <a:extLst>
              <a:ext uri="{FF2B5EF4-FFF2-40B4-BE49-F238E27FC236}">
                <a16:creationId xmlns:a16="http://schemas.microsoft.com/office/drawing/2014/main" id="{33309487-0E28-4318-8D41-B9CB9A5E5EF6}"/>
              </a:ext>
            </a:extLst>
          </p:cNvPr>
          <p:cNvSpPr/>
          <p:nvPr/>
        </p:nvSpPr>
        <p:spPr>
          <a:xfrm>
            <a:off x="3150787" y="1747185"/>
            <a:ext cx="1323029" cy="2359216"/>
          </a:xfrm>
          <a:custGeom>
            <a:avLst/>
            <a:gdLst>
              <a:gd name="connsiteX0" fmla="*/ 1010278 w 1010660"/>
              <a:gd name="connsiteY0" fmla="*/ 1613160 h 1802203"/>
              <a:gd name="connsiteX1" fmla="*/ 998557 w 1010660"/>
              <a:gd name="connsiteY1" fmla="*/ 1603308 h 1802203"/>
              <a:gd name="connsiteX2" fmla="*/ 990404 w 1010660"/>
              <a:gd name="connsiteY2" fmla="*/ 1596344 h 1802203"/>
              <a:gd name="connsiteX3" fmla="*/ 988536 w 1010660"/>
              <a:gd name="connsiteY3" fmla="*/ 1584624 h 1802203"/>
              <a:gd name="connsiteX4" fmla="*/ 968322 w 1010660"/>
              <a:gd name="connsiteY4" fmla="*/ 1564241 h 1802203"/>
              <a:gd name="connsiteX5" fmla="*/ 871163 w 1010660"/>
              <a:gd name="connsiteY5" fmla="*/ 1548444 h 1802203"/>
              <a:gd name="connsiteX6" fmla="*/ 749714 w 1010660"/>
              <a:gd name="connsiteY6" fmla="*/ 1529589 h 1802203"/>
              <a:gd name="connsiteX7" fmla="*/ 717101 w 1010660"/>
              <a:gd name="connsiteY7" fmla="*/ 1522625 h 1802203"/>
              <a:gd name="connsiteX8" fmla="*/ 717441 w 1010660"/>
              <a:gd name="connsiteY8" fmla="*/ 1520417 h 1802203"/>
              <a:gd name="connsiteX9" fmla="*/ 740032 w 1010660"/>
              <a:gd name="connsiteY9" fmla="*/ 1517020 h 1802203"/>
              <a:gd name="connsiteX10" fmla="*/ 743769 w 1010660"/>
              <a:gd name="connsiteY10" fmla="*/ 1518379 h 1802203"/>
              <a:gd name="connsiteX11" fmla="*/ 750563 w 1010660"/>
              <a:gd name="connsiteY11" fmla="*/ 1523474 h 1802203"/>
              <a:gd name="connsiteX12" fmla="*/ 804069 w 1010660"/>
              <a:gd name="connsiteY12" fmla="*/ 1521946 h 1802203"/>
              <a:gd name="connsiteX13" fmla="*/ 813581 w 1010660"/>
              <a:gd name="connsiteY13" fmla="*/ 1509036 h 1802203"/>
              <a:gd name="connsiteX14" fmla="*/ 816129 w 1010660"/>
              <a:gd name="connsiteY14" fmla="*/ 1490522 h 1802203"/>
              <a:gd name="connsiteX15" fmla="*/ 806277 w 1010660"/>
              <a:gd name="connsiteY15" fmla="*/ 1469459 h 1802203"/>
              <a:gd name="connsiteX16" fmla="*/ 798124 w 1010660"/>
              <a:gd name="connsiteY16" fmla="*/ 1455871 h 1802203"/>
              <a:gd name="connsiteX17" fmla="*/ 797274 w 1010660"/>
              <a:gd name="connsiteY17" fmla="*/ 1445849 h 1802203"/>
              <a:gd name="connsiteX18" fmla="*/ 786064 w 1010660"/>
              <a:gd name="connsiteY18" fmla="*/ 1441772 h 1802203"/>
              <a:gd name="connsiteX19" fmla="*/ 758037 w 1010660"/>
              <a:gd name="connsiteY19" fmla="*/ 1457739 h 1802203"/>
              <a:gd name="connsiteX20" fmla="*/ 698586 w 1010660"/>
              <a:gd name="connsiteY20" fmla="*/ 1490012 h 1802203"/>
              <a:gd name="connsiteX21" fmla="*/ 685507 w 1010660"/>
              <a:gd name="connsiteY21" fmla="*/ 1481859 h 1802203"/>
              <a:gd name="connsiteX22" fmla="*/ 683299 w 1010660"/>
              <a:gd name="connsiteY22" fmla="*/ 1417313 h 1802203"/>
              <a:gd name="connsiteX23" fmla="*/ 692302 w 1010660"/>
              <a:gd name="connsiteY23" fmla="*/ 1403214 h 1802203"/>
              <a:gd name="connsiteX24" fmla="*/ 708608 w 1010660"/>
              <a:gd name="connsiteY24" fmla="*/ 1399138 h 1802203"/>
              <a:gd name="connsiteX25" fmla="*/ 784875 w 1010660"/>
              <a:gd name="connsiteY25" fmla="*/ 1387417 h 1802203"/>
              <a:gd name="connsiteX26" fmla="*/ 833794 w 1010660"/>
              <a:gd name="connsiteY26" fmla="*/ 1365675 h 1802203"/>
              <a:gd name="connsiteX27" fmla="*/ 910231 w 1010660"/>
              <a:gd name="connsiteY27" fmla="*/ 1264100 h 1802203"/>
              <a:gd name="connsiteX28" fmla="*/ 935540 w 1010660"/>
              <a:gd name="connsiteY28" fmla="*/ 1186474 h 1802203"/>
              <a:gd name="connsiteX29" fmla="*/ 939616 w 1010660"/>
              <a:gd name="connsiteY29" fmla="*/ 1178661 h 1802203"/>
              <a:gd name="connsiteX30" fmla="*/ 960679 w 1010660"/>
              <a:gd name="connsiteY30" fmla="*/ 1157768 h 1802203"/>
              <a:gd name="connsiteX31" fmla="*/ 976646 w 1010660"/>
              <a:gd name="connsiteY31" fmla="*/ 1104602 h 1802203"/>
              <a:gd name="connsiteX32" fmla="*/ 958301 w 1010660"/>
              <a:gd name="connsiteY32" fmla="*/ 973301 h 1802203"/>
              <a:gd name="connsiteX33" fmla="*/ 956942 w 1010660"/>
              <a:gd name="connsiteY33" fmla="*/ 961751 h 1802203"/>
              <a:gd name="connsiteX34" fmla="*/ 957451 w 1010660"/>
              <a:gd name="connsiteY34" fmla="*/ 937970 h 1802203"/>
              <a:gd name="connsiteX35" fmla="*/ 957961 w 1010660"/>
              <a:gd name="connsiteY35" fmla="*/ 901281 h 1802203"/>
              <a:gd name="connsiteX36" fmla="*/ 957621 w 1010660"/>
              <a:gd name="connsiteY36" fmla="*/ 891259 h 1802203"/>
              <a:gd name="connsiteX37" fmla="*/ 957112 w 1010660"/>
              <a:gd name="connsiteY37" fmla="*/ 861364 h 1802203"/>
              <a:gd name="connsiteX38" fmla="*/ 959829 w 1010660"/>
              <a:gd name="connsiteY38" fmla="*/ 813804 h 1802203"/>
              <a:gd name="connsiteX39" fmla="*/ 962547 w 1010660"/>
              <a:gd name="connsiteY39" fmla="*/ 801064 h 1802203"/>
              <a:gd name="connsiteX40" fmla="*/ 953205 w 1010660"/>
              <a:gd name="connsiteY40" fmla="*/ 776435 h 1802203"/>
              <a:gd name="connsiteX41" fmla="*/ 944882 w 1010660"/>
              <a:gd name="connsiteY41" fmla="*/ 774566 h 1802203"/>
              <a:gd name="connsiteX42" fmla="*/ 930784 w 1010660"/>
              <a:gd name="connsiteY42" fmla="*/ 756561 h 1802203"/>
              <a:gd name="connsiteX43" fmla="*/ 931463 w 1010660"/>
              <a:gd name="connsiteY43" fmla="*/ 743822 h 1802203"/>
              <a:gd name="connsiteX44" fmla="*/ 939107 w 1010660"/>
              <a:gd name="connsiteY44" fmla="*/ 650059 h 1802203"/>
              <a:gd name="connsiteX45" fmla="*/ 916685 w 1010660"/>
              <a:gd name="connsiteY45" fmla="*/ 635112 h 1802203"/>
              <a:gd name="connsiteX46" fmla="*/ 902077 w 1010660"/>
              <a:gd name="connsiteY46" fmla="*/ 624581 h 1802203"/>
              <a:gd name="connsiteX47" fmla="*/ 902417 w 1010660"/>
              <a:gd name="connsiteY47" fmla="*/ 621183 h 1802203"/>
              <a:gd name="connsiteX48" fmla="*/ 907173 w 1010660"/>
              <a:gd name="connsiteY48" fmla="*/ 545087 h 1802203"/>
              <a:gd name="connsiteX49" fmla="*/ 896132 w 1010660"/>
              <a:gd name="connsiteY49" fmla="*/ 478162 h 1802203"/>
              <a:gd name="connsiteX50" fmla="*/ 888489 w 1010660"/>
              <a:gd name="connsiteY50" fmla="*/ 462195 h 1802203"/>
              <a:gd name="connsiteX51" fmla="*/ 887300 w 1010660"/>
              <a:gd name="connsiteY51" fmla="*/ 448267 h 1802203"/>
              <a:gd name="connsiteX52" fmla="*/ 891376 w 1010660"/>
              <a:gd name="connsiteY52" fmla="*/ 426355 h 1802203"/>
              <a:gd name="connsiteX53" fmla="*/ 908702 w 1010660"/>
              <a:gd name="connsiteY53" fmla="*/ 416333 h 1802203"/>
              <a:gd name="connsiteX54" fmla="*/ 919233 w 1010660"/>
              <a:gd name="connsiteY54" fmla="*/ 418881 h 1802203"/>
              <a:gd name="connsiteX55" fmla="*/ 913798 w 1010660"/>
              <a:gd name="connsiteY55" fmla="*/ 397819 h 1802203"/>
              <a:gd name="connsiteX56" fmla="*/ 915836 w 1010660"/>
              <a:gd name="connsiteY56" fmla="*/ 361129 h 1802203"/>
              <a:gd name="connsiteX57" fmla="*/ 915157 w 1010660"/>
              <a:gd name="connsiteY57" fmla="*/ 340067 h 1802203"/>
              <a:gd name="connsiteX58" fmla="*/ 933501 w 1010660"/>
              <a:gd name="connsiteY58" fmla="*/ 275520 h 1802203"/>
              <a:gd name="connsiteX59" fmla="*/ 941315 w 1010660"/>
              <a:gd name="connsiteY59" fmla="*/ 225922 h 1802203"/>
              <a:gd name="connsiteX60" fmla="*/ 940635 w 1010660"/>
              <a:gd name="connsiteY60" fmla="*/ 202141 h 1802203"/>
              <a:gd name="connsiteX61" fmla="*/ 934521 w 1010660"/>
              <a:gd name="connsiteY61" fmla="*/ 161205 h 1802203"/>
              <a:gd name="connsiteX62" fmla="*/ 920592 w 1010660"/>
              <a:gd name="connsiteY62" fmla="*/ 124006 h 1802203"/>
              <a:gd name="connsiteX63" fmla="*/ 914477 w 1010660"/>
              <a:gd name="connsiteY63" fmla="*/ 105661 h 1802203"/>
              <a:gd name="connsiteX64" fmla="*/ 893415 w 1010660"/>
              <a:gd name="connsiteY64" fmla="*/ 67783 h 1802203"/>
              <a:gd name="connsiteX65" fmla="*/ 792858 w 1010660"/>
              <a:gd name="connsiteY65" fmla="*/ 9 h 1802203"/>
              <a:gd name="connsiteX66" fmla="*/ 773834 w 1010660"/>
              <a:gd name="connsiteY66" fmla="*/ 8332 h 1802203"/>
              <a:gd name="connsiteX67" fmla="*/ 760415 w 1010660"/>
              <a:gd name="connsiteY67" fmla="*/ 28885 h 1802203"/>
              <a:gd name="connsiteX68" fmla="*/ 741221 w 1010660"/>
              <a:gd name="connsiteY68" fmla="*/ 35849 h 1802203"/>
              <a:gd name="connsiteX69" fmla="*/ 724235 w 1010660"/>
              <a:gd name="connsiteY69" fmla="*/ 30923 h 1802203"/>
              <a:gd name="connsiteX70" fmla="*/ 656801 w 1010660"/>
              <a:gd name="connsiteY70" fmla="*/ 30074 h 1802203"/>
              <a:gd name="connsiteX71" fmla="*/ 585630 w 1010660"/>
              <a:gd name="connsiteY71" fmla="*/ 72029 h 1802203"/>
              <a:gd name="connsiteX72" fmla="*/ 566946 w 1010660"/>
              <a:gd name="connsiteY72" fmla="*/ 104812 h 1802203"/>
              <a:gd name="connsiteX73" fmla="*/ 560491 w 1010660"/>
              <a:gd name="connsiteY73" fmla="*/ 189232 h 1802203"/>
              <a:gd name="connsiteX74" fmla="*/ 563209 w 1010660"/>
              <a:gd name="connsiteY74" fmla="*/ 206558 h 1802203"/>
              <a:gd name="connsiteX75" fmla="*/ 563379 w 1010660"/>
              <a:gd name="connsiteY75" fmla="*/ 259554 h 1802203"/>
              <a:gd name="connsiteX76" fmla="*/ 561340 w 1010660"/>
              <a:gd name="connsiteY76" fmla="*/ 276370 h 1802203"/>
              <a:gd name="connsiteX77" fmla="*/ 570853 w 1010660"/>
              <a:gd name="connsiteY77" fmla="*/ 288260 h 1802203"/>
              <a:gd name="connsiteX78" fmla="*/ 584781 w 1010660"/>
              <a:gd name="connsiteY78" fmla="*/ 303887 h 1802203"/>
              <a:gd name="connsiteX79" fmla="*/ 590386 w 1010660"/>
              <a:gd name="connsiteY79" fmla="*/ 312380 h 1802203"/>
              <a:gd name="connsiteX80" fmla="*/ 601937 w 1010660"/>
              <a:gd name="connsiteY80" fmla="*/ 335311 h 1802203"/>
              <a:gd name="connsiteX81" fmla="*/ 603635 w 1010660"/>
              <a:gd name="connsiteY81" fmla="*/ 341595 h 1802203"/>
              <a:gd name="connsiteX82" fmla="*/ 616205 w 1010660"/>
              <a:gd name="connsiteY82" fmla="*/ 359940 h 1802203"/>
              <a:gd name="connsiteX83" fmla="*/ 637947 w 1010660"/>
              <a:gd name="connsiteY83" fmla="*/ 374888 h 1802203"/>
              <a:gd name="connsiteX84" fmla="*/ 660708 w 1010660"/>
              <a:gd name="connsiteY84" fmla="*/ 372510 h 1802203"/>
              <a:gd name="connsiteX85" fmla="*/ 685168 w 1010660"/>
              <a:gd name="connsiteY85" fmla="*/ 382362 h 1802203"/>
              <a:gd name="connsiteX86" fmla="*/ 698247 w 1010660"/>
              <a:gd name="connsiteY86" fmla="*/ 402065 h 1802203"/>
              <a:gd name="connsiteX87" fmla="*/ 694680 w 1010660"/>
              <a:gd name="connsiteY87" fmla="*/ 422788 h 1802203"/>
              <a:gd name="connsiteX88" fmla="*/ 690603 w 1010660"/>
              <a:gd name="connsiteY88" fmla="*/ 425846 h 1802203"/>
              <a:gd name="connsiteX89" fmla="*/ 656971 w 1010660"/>
              <a:gd name="connsiteY89" fmla="*/ 466442 h 1802203"/>
              <a:gd name="connsiteX90" fmla="*/ 637607 w 1010660"/>
              <a:gd name="connsiteY90" fmla="*/ 500414 h 1802203"/>
              <a:gd name="connsiteX91" fmla="*/ 635229 w 1010660"/>
              <a:gd name="connsiteY91" fmla="*/ 507378 h 1802203"/>
              <a:gd name="connsiteX92" fmla="*/ 628605 w 1010660"/>
              <a:gd name="connsiteY92" fmla="*/ 536084 h 1802203"/>
              <a:gd name="connsiteX93" fmla="*/ 601597 w 1010660"/>
              <a:gd name="connsiteY93" fmla="*/ 588910 h 1802203"/>
              <a:gd name="connsiteX94" fmla="*/ 576118 w 1010660"/>
              <a:gd name="connsiteY94" fmla="*/ 666876 h 1802203"/>
              <a:gd name="connsiteX95" fmla="*/ 566776 w 1010660"/>
              <a:gd name="connsiteY95" fmla="*/ 710699 h 1802203"/>
              <a:gd name="connsiteX96" fmla="*/ 552847 w 1010660"/>
              <a:gd name="connsiteY96" fmla="*/ 799535 h 1802203"/>
              <a:gd name="connsiteX97" fmla="*/ 547582 w 1010660"/>
              <a:gd name="connsiteY97" fmla="*/ 812784 h 1802203"/>
              <a:gd name="connsiteX98" fmla="*/ 532804 w 1010660"/>
              <a:gd name="connsiteY98" fmla="*/ 815332 h 1802203"/>
              <a:gd name="connsiteX99" fmla="*/ 491189 w 1010660"/>
              <a:gd name="connsiteY99" fmla="*/ 818220 h 1802203"/>
              <a:gd name="connsiteX100" fmla="*/ 458406 w 1010660"/>
              <a:gd name="connsiteY100" fmla="*/ 835885 h 1802203"/>
              <a:gd name="connsiteX101" fmla="*/ 411015 w 1010660"/>
              <a:gd name="connsiteY101" fmla="*/ 853720 h 1802203"/>
              <a:gd name="connsiteX102" fmla="*/ 394199 w 1010660"/>
              <a:gd name="connsiteY102" fmla="*/ 854400 h 1802203"/>
              <a:gd name="connsiteX103" fmla="*/ 375345 w 1010660"/>
              <a:gd name="connsiteY103" fmla="*/ 856948 h 1802203"/>
              <a:gd name="connsiteX104" fmla="*/ 367361 w 1010660"/>
              <a:gd name="connsiteY104" fmla="*/ 858646 h 1802203"/>
              <a:gd name="connsiteX105" fmla="*/ 355471 w 1010660"/>
              <a:gd name="connsiteY105" fmla="*/ 859156 h 1802203"/>
              <a:gd name="connsiteX106" fmla="*/ 346469 w 1010660"/>
              <a:gd name="connsiteY106" fmla="*/ 866800 h 1802203"/>
              <a:gd name="connsiteX107" fmla="*/ 318102 w 1010660"/>
              <a:gd name="connsiteY107" fmla="*/ 884125 h 1802203"/>
              <a:gd name="connsiteX108" fmla="*/ 274788 w 1010660"/>
              <a:gd name="connsiteY108" fmla="*/ 891259 h 1802203"/>
              <a:gd name="connsiteX109" fmla="*/ 219754 w 1010660"/>
              <a:gd name="connsiteY109" fmla="*/ 894487 h 1802203"/>
              <a:gd name="connsiteX110" fmla="*/ 211771 w 1010660"/>
              <a:gd name="connsiteY110" fmla="*/ 889391 h 1802203"/>
              <a:gd name="connsiteX111" fmla="*/ 186801 w 1010660"/>
              <a:gd name="connsiteY111" fmla="*/ 833677 h 1802203"/>
              <a:gd name="connsiteX112" fmla="*/ 87094 w 1010660"/>
              <a:gd name="connsiteY112" fmla="*/ 610992 h 1802203"/>
              <a:gd name="connsiteX113" fmla="*/ 76393 w 1010660"/>
              <a:gd name="connsiteY113" fmla="*/ 607255 h 1802203"/>
              <a:gd name="connsiteX114" fmla="*/ 5222 w 1010660"/>
              <a:gd name="connsiteY114" fmla="*/ 643095 h 1802203"/>
              <a:gd name="connsiteX115" fmla="*/ 1655 w 1010660"/>
              <a:gd name="connsiteY115" fmla="*/ 654306 h 1802203"/>
              <a:gd name="connsiteX116" fmla="*/ 35117 w 1010660"/>
              <a:gd name="connsiteY116" fmla="*/ 727515 h 1802203"/>
              <a:gd name="connsiteX117" fmla="*/ 141789 w 1010660"/>
              <a:gd name="connsiteY117" fmla="*/ 969394 h 1802203"/>
              <a:gd name="connsiteX118" fmla="*/ 138561 w 1010660"/>
              <a:gd name="connsiteY118" fmla="*/ 994194 h 1802203"/>
              <a:gd name="connsiteX119" fmla="*/ 135334 w 1010660"/>
              <a:gd name="connsiteY119" fmla="*/ 999969 h 1802203"/>
              <a:gd name="connsiteX120" fmla="*/ 125143 w 1010660"/>
              <a:gd name="connsiteY120" fmla="*/ 1013897 h 1802203"/>
              <a:gd name="connsiteX121" fmla="*/ 96436 w 1010660"/>
              <a:gd name="connsiteY121" fmla="*/ 1073178 h 1802203"/>
              <a:gd name="connsiteX122" fmla="*/ 96946 w 1010660"/>
              <a:gd name="connsiteY122" fmla="*/ 1119040 h 1802203"/>
              <a:gd name="connsiteX123" fmla="*/ 98305 w 1010660"/>
              <a:gd name="connsiteY123" fmla="*/ 1129062 h 1802203"/>
              <a:gd name="connsiteX124" fmla="*/ 105779 w 1010660"/>
              <a:gd name="connsiteY124" fmla="*/ 1168979 h 1802203"/>
              <a:gd name="connsiteX125" fmla="*/ 120726 w 1010660"/>
              <a:gd name="connsiteY125" fmla="*/ 1260872 h 1802203"/>
              <a:gd name="connsiteX126" fmla="*/ 157076 w 1010660"/>
              <a:gd name="connsiteY126" fmla="*/ 1380793 h 1802203"/>
              <a:gd name="connsiteX127" fmla="*/ 171514 w 1010660"/>
              <a:gd name="connsiteY127" fmla="*/ 1439224 h 1802203"/>
              <a:gd name="connsiteX128" fmla="*/ 162512 w 1010660"/>
              <a:gd name="connsiteY128" fmla="*/ 1504110 h 1802203"/>
              <a:gd name="connsiteX129" fmla="*/ 140430 w 1010660"/>
              <a:gd name="connsiteY129" fmla="*/ 1544197 h 1802203"/>
              <a:gd name="connsiteX130" fmla="*/ 123274 w 1010660"/>
              <a:gd name="connsiteY130" fmla="*/ 1557786 h 1802203"/>
              <a:gd name="connsiteX131" fmla="*/ 94228 w 1010660"/>
              <a:gd name="connsiteY131" fmla="*/ 1563731 h 1802203"/>
              <a:gd name="connsiteX132" fmla="*/ 85226 w 1010660"/>
              <a:gd name="connsiteY132" fmla="*/ 1569167 h 1802203"/>
              <a:gd name="connsiteX133" fmla="*/ 59917 w 1010660"/>
              <a:gd name="connsiteY133" fmla="*/ 1597533 h 1802203"/>
              <a:gd name="connsiteX134" fmla="*/ 47347 w 1010660"/>
              <a:gd name="connsiteY134" fmla="*/ 1636940 h 1802203"/>
              <a:gd name="connsiteX135" fmla="*/ 82848 w 1010660"/>
              <a:gd name="connsiteY135" fmla="*/ 1670233 h 1802203"/>
              <a:gd name="connsiteX136" fmla="*/ 168626 w 1010660"/>
              <a:gd name="connsiteY136" fmla="*/ 1675668 h 1802203"/>
              <a:gd name="connsiteX137" fmla="*/ 225699 w 1010660"/>
              <a:gd name="connsiteY137" fmla="*/ 1626239 h 1802203"/>
              <a:gd name="connsiteX138" fmla="*/ 241496 w 1010660"/>
              <a:gd name="connsiteY138" fmla="*/ 1605007 h 1802203"/>
              <a:gd name="connsiteX139" fmla="*/ 272750 w 1010660"/>
              <a:gd name="connsiteY139" fmla="*/ 1588021 h 1802203"/>
              <a:gd name="connsiteX140" fmla="*/ 282092 w 1010660"/>
              <a:gd name="connsiteY140" fmla="*/ 1593966 h 1802203"/>
              <a:gd name="connsiteX141" fmla="*/ 279884 w 1010660"/>
              <a:gd name="connsiteY141" fmla="*/ 1643055 h 1802203"/>
              <a:gd name="connsiteX142" fmla="*/ 287698 w 1010660"/>
              <a:gd name="connsiteY142" fmla="*/ 1653417 h 1802203"/>
              <a:gd name="connsiteX143" fmla="*/ 291095 w 1010660"/>
              <a:gd name="connsiteY143" fmla="*/ 1645943 h 1802203"/>
              <a:gd name="connsiteX144" fmla="*/ 292963 w 1010660"/>
              <a:gd name="connsiteY144" fmla="*/ 1604327 h 1802203"/>
              <a:gd name="connsiteX145" fmla="*/ 295681 w 1010660"/>
              <a:gd name="connsiteY145" fmla="*/ 1579188 h 1802203"/>
              <a:gd name="connsiteX146" fmla="*/ 311648 w 1010660"/>
              <a:gd name="connsiteY146" fmla="*/ 1549633 h 1802203"/>
              <a:gd name="connsiteX147" fmla="*/ 316234 w 1010660"/>
              <a:gd name="connsiteY147" fmla="*/ 1517190 h 1802203"/>
              <a:gd name="connsiteX148" fmla="*/ 316743 w 1010660"/>
              <a:gd name="connsiteY148" fmla="*/ 1507338 h 1802203"/>
              <a:gd name="connsiteX149" fmla="*/ 313686 w 1010660"/>
              <a:gd name="connsiteY149" fmla="*/ 1474385 h 1802203"/>
              <a:gd name="connsiteX150" fmla="*/ 294662 w 1010660"/>
              <a:gd name="connsiteY150" fmla="*/ 1451794 h 1802203"/>
              <a:gd name="connsiteX151" fmla="*/ 281073 w 1010660"/>
              <a:gd name="connsiteY151" fmla="*/ 1446189 h 1802203"/>
              <a:gd name="connsiteX152" fmla="*/ 272071 w 1010660"/>
              <a:gd name="connsiteY152" fmla="*/ 1439734 h 1802203"/>
              <a:gd name="connsiteX153" fmla="*/ 270542 w 1010660"/>
              <a:gd name="connsiteY153" fmla="*/ 1428863 h 1802203"/>
              <a:gd name="connsiteX154" fmla="*/ 278355 w 1010660"/>
              <a:gd name="connsiteY154" fmla="*/ 1303677 h 1802203"/>
              <a:gd name="connsiteX155" fmla="*/ 285659 w 1010660"/>
              <a:gd name="connsiteY155" fmla="*/ 1212293 h 1802203"/>
              <a:gd name="connsiteX156" fmla="*/ 280564 w 1010660"/>
              <a:gd name="connsiteY156" fmla="*/ 1182398 h 1802203"/>
              <a:gd name="connsiteX157" fmla="*/ 269862 w 1010660"/>
              <a:gd name="connsiteY157" fmla="*/ 1148596 h 1802203"/>
              <a:gd name="connsiteX158" fmla="*/ 278016 w 1010660"/>
              <a:gd name="connsiteY158" fmla="*/ 1137725 h 1802203"/>
              <a:gd name="connsiteX159" fmla="*/ 313686 w 1010660"/>
              <a:gd name="connsiteY159" fmla="*/ 1138234 h 1802203"/>
              <a:gd name="connsiteX160" fmla="*/ 323708 w 1010660"/>
              <a:gd name="connsiteY160" fmla="*/ 1148596 h 1802203"/>
              <a:gd name="connsiteX161" fmla="*/ 337296 w 1010660"/>
              <a:gd name="connsiteY161" fmla="*/ 1174414 h 1802203"/>
              <a:gd name="connsiteX162" fmla="*/ 383668 w 1010660"/>
              <a:gd name="connsiteY162" fmla="*/ 1187663 h 1802203"/>
              <a:gd name="connsiteX163" fmla="*/ 507325 w 1010660"/>
              <a:gd name="connsiteY163" fmla="*/ 1194797 h 1802203"/>
              <a:gd name="connsiteX164" fmla="*/ 517007 w 1010660"/>
              <a:gd name="connsiteY164" fmla="*/ 1204309 h 1802203"/>
              <a:gd name="connsiteX165" fmla="*/ 509194 w 1010660"/>
              <a:gd name="connsiteY165" fmla="*/ 1295524 h 1802203"/>
              <a:gd name="connsiteX166" fmla="*/ 499851 w 1010660"/>
              <a:gd name="connsiteY166" fmla="*/ 1395910 h 1802203"/>
              <a:gd name="connsiteX167" fmla="*/ 506816 w 1010660"/>
              <a:gd name="connsiteY167" fmla="*/ 1404064 h 1802203"/>
              <a:gd name="connsiteX168" fmla="*/ 593104 w 1010660"/>
              <a:gd name="connsiteY168" fmla="*/ 1408140 h 1802203"/>
              <a:gd name="connsiteX169" fmla="*/ 606693 w 1010660"/>
              <a:gd name="connsiteY169" fmla="*/ 1407970 h 1802203"/>
              <a:gd name="connsiteX170" fmla="*/ 615016 w 1010660"/>
              <a:gd name="connsiteY170" fmla="*/ 1416293 h 1802203"/>
              <a:gd name="connsiteX171" fmla="*/ 614167 w 1010660"/>
              <a:gd name="connsiteY171" fmla="*/ 1485936 h 1802203"/>
              <a:gd name="connsiteX172" fmla="*/ 610430 w 1010660"/>
              <a:gd name="connsiteY172" fmla="*/ 1490861 h 1802203"/>
              <a:gd name="connsiteX173" fmla="*/ 560831 w 1010660"/>
              <a:gd name="connsiteY173" fmla="*/ 1486105 h 1802203"/>
              <a:gd name="connsiteX174" fmla="*/ 452801 w 1010660"/>
              <a:gd name="connsiteY174" fmla="*/ 1450945 h 1802203"/>
              <a:gd name="connsiteX175" fmla="*/ 429870 w 1010660"/>
              <a:gd name="connsiteY175" fmla="*/ 1458928 h 1802203"/>
              <a:gd name="connsiteX176" fmla="*/ 428341 w 1010660"/>
              <a:gd name="connsiteY176" fmla="*/ 1467081 h 1802203"/>
              <a:gd name="connsiteX177" fmla="*/ 428171 w 1010660"/>
              <a:gd name="connsiteY177" fmla="*/ 1505300 h 1802203"/>
              <a:gd name="connsiteX178" fmla="*/ 434626 w 1010660"/>
              <a:gd name="connsiteY178" fmla="*/ 1523474 h 1802203"/>
              <a:gd name="connsiteX179" fmla="*/ 438193 w 1010660"/>
              <a:gd name="connsiteY179" fmla="*/ 1531628 h 1802203"/>
              <a:gd name="connsiteX180" fmla="*/ 448214 w 1010660"/>
              <a:gd name="connsiteY180" fmla="*/ 1551671 h 1802203"/>
              <a:gd name="connsiteX181" fmla="*/ 451611 w 1010660"/>
              <a:gd name="connsiteY181" fmla="*/ 1557956 h 1802203"/>
              <a:gd name="connsiteX182" fmla="*/ 446346 w 1010660"/>
              <a:gd name="connsiteY182" fmla="*/ 1561523 h 1802203"/>
              <a:gd name="connsiteX183" fmla="*/ 350715 w 1010660"/>
              <a:gd name="connsiteY183" fmla="*/ 1584454 h 1802203"/>
              <a:gd name="connsiteX184" fmla="*/ 327954 w 1010660"/>
              <a:gd name="connsiteY184" fmla="*/ 1610782 h 1802203"/>
              <a:gd name="connsiteX185" fmla="*/ 327954 w 1010660"/>
              <a:gd name="connsiteY185" fmla="*/ 1649850 h 1802203"/>
              <a:gd name="connsiteX186" fmla="*/ 335428 w 1010660"/>
              <a:gd name="connsiteY186" fmla="*/ 1668194 h 1802203"/>
              <a:gd name="connsiteX187" fmla="*/ 346809 w 1010660"/>
              <a:gd name="connsiteY187" fmla="*/ 1688407 h 1802203"/>
              <a:gd name="connsiteX188" fmla="*/ 351904 w 1010660"/>
              <a:gd name="connsiteY188" fmla="*/ 1693673 h 1802203"/>
              <a:gd name="connsiteX189" fmla="*/ 395558 w 1010660"/>
              <a:gd name="connsiteY189" fmla="*/ 1687219 h 1802203"/>
              <a:gd name="connsiteX190" fmla="*/ 410166 w 1010660"/>
              <a:gd name="connsiteY190" fmla="*/ 1651888 h 1802203"/>
              <a:gd name="connsiteX191" fmla="*/ 398615 w 1010660"/>
              <a:gd name="connsiteY191" fmla="*/ 1632354 h 1802203"/>
              <a:gd name="connsiteX192" fmla="*/ 395388 w 1010660"/>
              <a:gd name="connsiteY192" fmla="*/ 1623182 h 1802203"/>
              <a:gd name="connsiteX193" fmla="*/ 403032 w 1010660"/>
              <a:gd name="connsiteY193" fmla="*/ 1619445 h 1802203"/>
              <a:gd name="connsiteX194" fmla="*/ 500701 w 1010660"/>
              <a:gd name="connsiteY194" fmla="*/ 1603478 h 1802203"/>
              <a:gd name="connsiteX195" fmla="*/ 566606 w 1010660"/>
              <a:gd name="connsiteY195" fmla="*/ 1591928 h 1802203"/>
              <a:gd name="connsiteX196" fmla="*/ 616205 w 1010660"/>
              <a:gd name="connsiteY196" fmla="*/ 1587341 h 1802203"/>
              <a:gd name="connsiteX197" fmla="*/ 638626 w 1010660"/>
              <a:gd name="connsiteY197" fmla="*/ 1604667 h 1802203"/>
              <a:gd name="connsiteX198" fmla="*/ 663935 w 1010660"/>
              <a:gd name="connsiteY198" fmla="*/ 1683312 h 1802203"/>
              <a:gd name="connsiteX199" fmla="*/ 667502 w 1010660"/>
              <a:gd name="connsiteY199" fmla="*/ 1731891 h 1802203"/>
              <a:gd name="connsiteX200" fmla="*/ 665634 w 1010660"/>
              <a:gd name="connsiteY200" fmla="*/ 1757200 h 1802203"/>
              <a:gd name="connsiteX201" fmla="*/ 712345 w 1010660"/>
              <a:gd name="connsiteY201" fmla="*/ 1803402 h 1802203"/>
              <a:gd name="connsiteX202" fmla="*/ 763642 w 1010660"/>
              <a:gd name="connsiteY202" fmla="*/ 1762976 h 1802203"/>
              <a:gd name="connsiteX203" fmla="*/ 760415 w 1010660"/>
              <a:gd name="connsiteY203" fmla="*/ 1742423 h 1802203"/>
              <a:gd name="connsiteX204" fmla="*/ 730860 w 1010660"/>
              <a:gd name="connsiteY204" fmla="*/ 1710319 h 1802203"/>
              <a:gd name="connsiteX205" fmla="*/ 725934 w 1010660"/>
              <a:gd name="connsiteY205" fmla="*/ 1704204 h 1802203"/>
              <a:gd name="connsiteX206" fmla="*/ 695189 w 1010660"/>
              <a:gd name="connsiteY206" fmla="*/ 1594985 h 1802203"/>
              <a:gd name="connsiteX207" fmla="*/ 705890 w 1010660"/>
              <a:gd name="connsiteY207" fmla="*/ 1581736 h 1802203"/>
              <a:gd name="connsiteX208" fmla="*/ 711835 w 1010660"/>
              <a:gd name="connsiteY208" fmla="*/ 1582246 h 1802203"/>
              <a:gd name="connsiteX209" fmla="*/ 783516 w 1010660"/>
              <a:gd name="connsiteY209" fmla="*/ 1589719 h 1802203"/>
              <a:gd name="connsiteX210" fmla="*/ 928236 w 1010660"/>
              <a:gd name="connsiteY210" fmla="*/ 1601270 h 1802203"/>
              <a:gd name="connsiteX211" fmla="*/ 942844 w 1010660"/>
              <a:gd name="connsiteY211" fmla="*/ 1623182 h 1802203"/>
              <a:gd name="connsiteX212" fmla="*/ 943353 w 1010660"/>
              <a:gd name="connsiteY212" fmla="*/ 1639488 h 1802203"/>
              <a:gd name="connsiteX213" fmla="*/ 951506 w 1010660"/>
              <a:gd name="connsiteY213" fmla="*/ 1656984 h 1802203"/>
              <a:gd name="connsiteX214" fmla="*/ 958980 w 1010660"/>
              <a:gd name="connsiteY214" fmla="*/ 1663778 h 1802203"/>
              <a:gd name="connsiteX215" fmla="*/ 989385 w 1010660"/>
              <a:gd name="connsiteY215" fmla="*/ 1666496 h 1802203"/>
              <a:gd name="connsiteX216" fmla="*/ 1002974 w 1010660"/>
              <a:gd name="connsiteY216" fmla="*/ 1659531 h 1802203"/>
              <a:gd name="connsiteX217" fmla="*/ 1010278 w 1010660"/>
              <a:gd name="connsiteY217" fmla="*/ 1613160 h 1802203"/>
              <a:gd name="connsiteX218" fmla="*/ 893245 w 1010660"/>
              <a:gd name="connsiteY218" fmla="*/ 959203 h 1802203"/>
              <a:gd name="connsiteX219" fmla="*/ 911929 w 1010660"/>
              <a:gd name="connsiteY219" fmla="*/ 957674 h 1802203"/>
              <a:gd name="connsiteX220" fmla="*/ 923310 w 1010660"/>
              <a:gd name="connsiteY220" fmla="*/ 963110 h 1802203"/>
              <a:gd name="connsiteX221" fmla="*/ 941655 w 1010660"/>
              <a:gd name="connsiteY221" fmla="*/ 1071989 h 1802203"/>
              <a:gd name="connsiteX222" fmla="*/ 943183 w 1010660"/>
              <a:gd name="connsiteY222" fmla="*/ 1086257 h 1802203"/>
              <a:gd name="connsiteX223" fmla="*/ 942504 w 1010660"/>
              <a:gd name="connsiteY223" fmla="*/ 1086257 h 1802203"/>
              <a:gd name="connsiteX224" fmla="*/ 942504 w 1010660"/>
              <a:gd name="connsiteY224" fmla="*/ 1098147 h 1802203"/>
              <a:gd name="connsiteX225" fmla="*/ 937748 w 1010660"/>
              <a:gd name="connsiteY225" fmla="*/ 1103073 h 1802203"/>
              <a:gd name="connsiteX226" fmla="*/ 932822 w 1010660"/>
              <a:gd name="connsiteY226" fmla="*/ 1098317 h 1802203"/>
              <a:gd name="connsiteX227" fmla="*/ 912269 w 1010660"/>
              <a:gd name="connsiteY227" fmla="*/ 1033261 h 1802203"/>
              <a:gd name="connsiteX228" fmla="*/ 893245 w 1010660"/>
              <a:gd name="connsiteY228" fmla="*/ 974830 h 1802203"/>
              <a:gd name="connsiteX229" fmla="*/ 888998 w 1010660"/>
              <a:gd name="connsiteY229" fmla="*/ 962940 h 1802203"/>
              <a:gd name="connsiteX230" fmla="*/ 893245 w 1010660"/>
              <a:gd name="connsiteY230" fmla="*/ 959203 h 180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1010660" h="1802203">
                <a:moveTo>
                  <a:pt x="1010278" y="1613160"/>
                </a:moveTo>
                <a:cubicBezTo>
                  <a:pt x="1009089" y="1607894"/>
                  <a:pt x="1006031" y="1602459"/>
                  <a:pt x="998557" y="1603308"/>
                </a:cubicBezTo>
                <a:cubicBezTo>
                  <a:pt x="993801" y="1603818"/>
                  <a:pt x="991253" y="1600760"/>
                  <a:pt x="990404" y="1596344"/>
                </a:cubicBezTo>
                <a:cubicBezTo>
                  <a:pt x="989725" y="1592437"/>
                  <a:pt x="989215" y="1588530"/>
                  <a:pt x="988536" y="1584624"/>
                </a:cubicBezTo>
                <a:cubicBezTo>
                  <a:pt x="986328" y="1571545"/>
                  <a:pt x="981232" y="1566449"/>
                  <a:pt x="968322" y="1564241"/>
                </a:cubicBezTo>
                <a:cubicBezTo>
                  <a:pt x="935879" y="1558975"/>
                  <a:pt x="903606" y="1553540"/>
                  <a:pt x="871163" y="1548444"/>
                </a:cubicBezTo>
                <a:cubicBezTo>
                  <a:pt x="830737" y="1542159"/>
                  <a:pt x="790140" y="1536214"/>
                  <a:pt x="749714" y="1529589"/>
                </a:cubicBezTo>
                <a:cubicBezTo>
                  <a:pt x="738843" y="1527721"/>
                  <a:pt x="728821" y="1521606"/>
                  <a:pt x="717101" y="1522625"/>
                </a:cubicBezTo>
                <a:cubicBezTo>
                  <a:pt x="717271" y="1521946"/>
                  <a:pt x="717441" y="1521096"/>
                  <a:pt x="717441" y="1520417"/>
                </a:cubicBezTo>
                <a:cubicBezTo>
                  <a:pt x="724915" y="1519228"/>
                  <a:pt x="732558" y="1518039"/>
                  <a:pt x="740032" y="1517020"/>
                </a:cubicBezTo>
                <a:cubicBezTo>
                  <a:pt x="741391" y="1516850"/>
                  <a:pt x="743599" y="1515491"/>
                  <a:pt x="743769" y="1518379"/>
                </a:cubicBezTo>
                <a:cubicBezTo>
                  <a:pt x="744109" y="1522795"/>
                  <a:pt x="748015" y="1522455"/>
                  <a:pt x="750563" y="1523474"/>
                </a:cubicBezTo>
                <a:cubicBezTo>
                  <a:pt x="768568" y="1530099"/>
                  <a:pt x="786404" y="1525853"/>
                  <a:pt x="804069" y="1521946"/>
                </a:cubicBezTo>
                <a:cubicBezTo>
                  <a:pt x="810354" y="1520587"/>
                  <a:pt x="812562" y="1514981"/>
                  <a:pt x="813581" y="1509036"/>
                </a:cubicBezTo>
                <a:cubicBezTo>
                  <a:pt x="814600" y="1502922"/>
                  <a:pt x="815110" y="1496637"/>
                  <a:pt x="816129" y="1490522"/>
                </a:cubicBezTo>
                <a:cubicBezTo>
                  <a:pt x="817827" y="1479821"/>
                  <a:pt x="815789" y="1474895"/>
                  <a:pt x="806277" y="1469459"/>
                </a:cubicBezTo>
                <a:cubicBezTo>
                  <a:pt x="800672" y="1466402"/>
                  <a:pt x="798124" y="1462155"/>
                  <a:pt x="798124" y="1455871"/>
                </a:cubicBezTo>
                <a:cubicBezTo>
                  <a:pt x="798124" y="1452473"/>
                  <a:pt x="798124" y="1449076"/>
                  <a:pt x="797274" y="1445849"/>
                </a:cubicBezTo>
                <a:cubicBezTo>
                  <a:pt x="795576" y="1439394"/>
                  <a:pt x="791839" y="1438375"/>
                  <a:pt x="786064" y="1441772"/>
                </a:cubicBezTo>
                <a:cubicBezTo>
                  <a:pt x="776722" y="1447208"/>
                  <a:pt x="767549" y="1452643"/>
                  <a:pt x="758037" y="1457739"/>
                </a:cubicBezTo>
                <a:cubicBezTo>
                  <a:pt x="738164" y="1468440"/>
                  <a:pt x="719649" y="1481349"/>
                  <a:pt x="698586" y="1490012"/>
                </a:cubicBezTo>
                <a:cubicBezTo>
                  <a:pt x="689584" y="1493749"/>
                  <a:pt x="685847" y="1491201"/>
                  <a:pt x="685507" y="1481859"/>
                </a:cubicBezTo>
                <a:cubicBezTo>
                  <a:pt x="684828" y="1460287"/>
                  <a:pt x="683979" y="1438885"/>
                  <a:pt x="683299" y="1417313"/>
                </a:cubicBezTo>
                <a:cubicBezTo>
                  <a:pt x="683129" y="1410688"/>
                  <a:pt x="686526" y="1405932"/>
                  <a:pt x="692302" y="1403214"/>
                </a:cubicBezTo>
                <a:cubicBezTo>
                  <a:pt x="697397" y="1400836"/>
                  <a:pt x="703003" y="1399817"/>
                  <a:pt x="708608" y="1399138"/>
                </a:cubicBezTo>
                <a:cubicBezTo>
                  <a:pt x="734087" y="1395910"/>
                  <a:pt x="759736" y="1392853"/>
                  <a:pt x="784875" y="1387417"/>
                </a:cubicBezTo>
                <a:cubicBezTo>
                  <a:pt x="802710" y="1383681"/>
                  <a:pt x="820375" y="1378755"/>
                  <a:pt x="833794" y="1365675"/>
                </a:cubicBezTo>
                <a:cubicBezTo>
                  <a:pt x="864369" y="1335780"/>
                  <a:pt x="892565" y="1303507"/>
                  <a:pt x="910231" y="1264100"/>
                </a:cubicBezTo>
                <a:cubicBezTo>
                  <a:pt x="921441" y="1239300"/>
                  <a:pt x="934011" y="1214671"/>
                  <a:pt x="935540" y="1186474"/>
                </a:cubicBezTo>
                <a:cubicBezTo>
                  <a:pt x="935710" y="1183417"/>
                  <a:pt x="936219" y="1180020"/>
                  <a:pt x="939616" y="1178661"/>
                </a:cubicBezTo>
                <a:cubicBezTo>
                  <a:pt x="949468" y="1174584"/>
                  <a:pt x="955243" y="1165582"/>
                  <a:pt x="960679" y="1157768"/>
                </a:cubicBezTo>
                <a:cubicBezTo>
                  <a:pt x="971380" y="1142141"/>
                  <a:pt x="975626" y="1123966"/>
                  <a:pt x="976646" y="1104602"/>
                </a:cubicBezTo>
                <a:cubicBezTo>
                  <a:pt x="978684" y="1059590"/>
                  <a:pt x="967473" y="1016615"/>
                  <a:pt x="958301" y="973301"/>
                </a:cubicBezTo>
                <a:cubicBezTo>
                  <a:pt x="957451" y="969564"/>
                  <a:pt x="954904" y="965318"/>
                  <a:pt x="956942" y="961751"/>
                </a:cubicBezTo>
                <a:cubicBezTo>
                  <a:pt x="961698" y="953767"/>
                  <a:pt x="959150" y="945784"/>
                  <a:pt x="957451" y="937970"/>
                </a:cubicBezTo>
                <a:cubicBezTo>
                  <a:pt x="954904" y="925571"/>
                  <a:pt x="953545" y="913511"/>
                  <a:pt x="957961" y="901281"/>
                </a:cubicBezTo>
                <a:cubicBezTo>
                  <a:pt x="959150" y="897884"/>
                  <a:pt x="958980" y="894656"/>
                  <a:pt x="957621" y="891259"/>
                </a:cubicBezTo>
                <a:cubicBezTo>
                  <a:pt x="953884" y="881407"/>
                  <a:pt x="954054" y="871046"/>
                  <a:pt x="957112" y="861364"/>
                </a:cubicBezTo>
                <a:cubicBezTo>
                  <a:pt x="961868" y="845567"/>
                  <a:pt x="962547" y="829770"/>
                  <a:pt x="959829" y="813804"/>
                </a:cubicBezTo>
                <a:cubicBezTo>
                  <a:pt x="958980" y="809047"/>
                  <a:pt x="959660" y="804971"/>
                  <a:pt x="962547" y="801064"/>
                </a:cubicBezTo>
                <a:cubicBezTo>
                  <a:pt x="971210" y="789174"/>
                  <a:pt x="967813" y="780171"/>
                  <a:pt x="953205" y="776435"/>
                </a:cubicBezTo>
                <a:cubicBezTo>
                  <a:pt x="950487" y="775755"/>
                  <a:pt x="947600" y="775246"/>
                  <a:pt x="944882" y="774566"/>
                </a:cubicBezTo>
                <a:cubicBezTo>
                  <a:pt x="930953" y="770999"/>
                  <a:pt x="930614" y="770489"/>
                  <a:pt x="930784" y="756561"/>
                </a:cubicBezTo>
                <a:cubicBezTo>
                  <a:pt x="930784" y="752315"/>
                  <a:pt x="931293" y="748068"/>
                  <a:pt x="931463" y="743822"/>
                </a:cubicBezTo>
                <a:cubicBezTo>
                  <a:pt x="932992" y="712398"/>
                  <a:pt x="939786" y="681483"/>
                  <a:pt x="939107" y="650059"/>
                </a:cubicBezTo>
                <a:cubicBezTo>
                  <a:pt x="938767" y="637490"/>
                  <a:pt x="928406" y="630526"/>
                  <a:pt x="916685" y="635112"/>
                </a:cubicBezTo>
                <a:cubicBezTo>
                  <a:pt x="902587" y="640547"/>
                  <a:pt x="901228" y="639698"/>
                  <a:pt x="902077" y="624581"/>
                </a:cubicBezTo>
                <a:cubicBezTo>
                  <a:pt x="902077" y="623392"/>
                  <a:pt x="902247" y="622372"/>
                  <a:pt x="902417" y="621183"/>
                </a:cubicBezTo>
                <a:cubicBezTo>
                  <a:pt x="908702" y="596044"/>
                  <a:pt x="906154" y="570565"/>
                  <a:pt x="907173" y="545087"/>
                </a:cubicBezTo>
                <a:cubicBezTo>
                  <a:pt x="908022" y="521816"/>
                  <a:pt x="906324" y="499395"/>
                  <a:pt x="896132" y="478162"/>
                </a:cubicBezTo>
                <a:cubicBezTo>
                  <a:pt x="893584" y="472896"/>
                  <a:pt x="890697" y="467631"/>
                  <a:pt x="888489" y="462195"/>
                </a:cubicBezTo>
                <a:cubicBezTo>
                  <a:pt x="886620" y="457779"/>
                  <a:pt x="884412" y="452344"/>
                  <a:pt x="887300" y="448267"/>
                </a:cubicBezTo>
                <a:cubicBezTo>
                  <a:pt x="892396" y="441303"/>
                  <a:pt x="891376" y="433829"/>
                  <a:pt x="891376" y="426355"/>
                </a:cubicBezTo>
                <a:cubicBezTo>
                  <a:pt x="891376" y="415484"/>
                  <a:pt x="898850" y="411238"/>
                  <a:pt x="908702" y="416333"/>
                </a:cubicBezTo>
                <a:cubicBezTo>
                  <a:pt x="911759" y="417862"/>
                  <a:pt x="914817" y="420240"/>
                  <a:pt x="919233" y="418881"/>
                </a:cubicBezTo>
                <a:cubicBezTo>
                  <a:pt x="916515" y="411747"/>
                  <a:pt x="910401" y="405462"/>
                  <a:pt x="913798" y="397819"/>
                </a:cubicBezTo>
                <a:cubicBezTo>
                  <a:pt x="919233" y="385759"/>
                  <a:pt x="916855" y="373359"/>
                  <a:pt x="915836" y="361129"/>
                </a:cubicBezTo>
                <a:cubicBezTo>
                  <a:pt x="915326" y="354165"/>
                  <a:pt x="912779" y="346861"/>
                  <a:pt x="915157" y="340067"/>
                </a:cubicBezTo>
                <a:cubicBezTo>
                  <a:pt x="922460" y="318834"/>
                  <a:pt x="918724" y="294545"/>
                  <a:pt x="933501" y="275520"/>
                </a:cubicBezTo>
                <a:cubicBezTo>
                  <a:pt x="933841" y="258704"/>
                  <a:pt x="943693" y="243417"/>
                  <a:pt x="941315" y="225922"/>
                </a:cubicBezTo>
                <a:cubicBezTo>
                  <a:pt x="940296" y="218108"/>
                  <a:pt x="940805" y="210125"/>
                  <a:pt x="940635" y="202141"/>
                </a:cubicBezTo>
                <a:cubicBezTo>
                  <a:pt x="940466" y="188213"/>
                  <a:pt x="939616" y="173945"/>
                  <a:pt x="934521" y="161205"/>
                </a:cubicBezTo>
                <a:cubicBezTo>
                  <a:pt x="929765" y="148806"/>
                  <a:pt x="933162" y="133348"/>
                  <a:pt x="920592" y="124006"/>
                </a:cubicBezTo>
                <a:cubicBezTo>
                  <a:pt x="914307" y="119250"/>
                  <a:pt x="917704" y="111437"/>
                  <a:pt x="914477" y="105661"/>
                </a:cubicBezTo>
                <a:cubicBezTo>
                  <a:pt x="907683" y="93262"/>
                  <a:pt x="900379" y="80692"/>
                  <a:pt x="893415" y="67783"/>
                </a:cubicBezTo>
                <a:cubicBezTo>
                  <a:pt x="871673" y="27696"/>
                  <a:pt x="841098" y="1028"/>
                  <a:pt x="792858" y="9"/>
                </a:cubicBezTo>
                <a:cubicBezTo>
                  <a:pt x="784535" y="-161"/>
                  <a:pt x="778420" y="2047"/>
                  <a:pt x="773834" y="8332"/>
                </a:cubicBezTo>
                <a:cubicBezTo>
                  <a:pt x="769078" y="14957"/>
                  <a:pt x="764322" y="21751"/>
                  <a:pt x="760415" y="28885"/>
                </a:cubicBezTo>
                <a:cubicBezTo>
                  <a:pt x="755659" y="37718"/>
                  <a:pt x="750393" y="40266"/>
                  <a:pt x="741221" y="35849"/>
                </a:cubicBezTo>
                <a:cubicBezTo>
                  <a:pt x="735786" y="33132"/>
                  <a:pt x="730010" y="32112"/>
                  <a:pt x="724235" y="30923"/>
                </a:cubicBezTo>
                <a:cubicBezTo>
                  <a:pt x="701814" y="26677"/>
                  <a:pt x="679053" y="25828"/>
                  <a:pt x="656801" y="30074"/>
                </a:cubicBezTo>
                <a:cubicBezTo>
                  <a:pt x="628435" y="35510"/>
                  <a:pt x="605674" y="52156"/>
                  <a:pt x="585630" y="72029"/>
                </a:cubicBezTo>
                <a:cubicBezTo>
                  <a:pt x="576628" y="81032"/>
                  <a:pt x="569833" y="91903"/>
                  <a:pt x="566946" y="104812"/>
                </a:cubicBezTo>
                <a:cubicBezTo>
                  <a:pt x="560831" y="132669"/>
                  <a:pt x="561171" y="161035"/>
                  <a:pt x="560491" y="189232"/>
                </a:cubicBezTo>
                <a:cubicBezTo>
                  <a:pt x="560321" y="195347"/>
                  <a:pt x="560831" y="200952"/>
                  <a:pt x="563209" y="206558"/>
                </a:cubicBezTo>
                <a:cubicBezTo>
                  <a:pt x="570853" y="224223"/>
                  <a:pt x="569324" y="241888"/>
                  <a:pt x="563379" y="259554"/>
                </a:cubicBezTo>
                <a:cubicBezTo>
                  <a:pt x="561510" y="264989"/>
                  <a:pt x="561680" y="270764"/>
                  <a:pt x="561340" y="276370"/>
                </a:cubicBezTo>
                <a:cubicBezTo>
                  <a:pt x="560831" y="283334"/>
                  <a:pt x="563039" y="287750"/>
                  <a:pt x="570853" y="288260"/>
                </a:cubicBezTo>
                <a:cubicBezTo>
                  <a:pt x="580534" y="288939"/>
                  <a:pt x="584951" y="294205"/>
                  <a:pt x="584781" y="303887"/>
                </a:cubicBezTo>
                <a:cubicBezTo>
                  <a:pt x="584781" y="307624"/>
                  <a:pt x="585970" y="311021"/>
                  <a:pt x="590386" y="312380"/>
                </a:cubicBezTo>
                <a:cubicBezTo>
                  <a:pt x="604654" y="317136"/>
                  <a:pt x="606353" y="320533"/>
                  <a:pt x="601937" y="335311"/>
                </a:cubicBezTo>
                <a:cubicBezTo>
                  <a:pt x="601087" y="338198"/>
                  <a:pt x="600918" y="339897"/>
                  <a:pt x="603635" y="341595"/>
                </a:cubicBezTo>
                <a:cubicBezTo>
                  <a:pt x="610599" y="345842"/>
                  <a:pt x="613827" y="352466"/>
                  <a:pt x="616205" y="359940"/>
                </a:cubicBezTo>
                <a:cubicBezTo>
                  <a:pt x="619772" y="370981"/>
                  <a:pt x="626227" y="375397"/>
                  <a:pt x="637947" y="374888"/>
                </a:cubicBezTo>
                <a:cubicBezTo>
                  <a:pt x="645590" y="374548"/>
                  <a:pt x="653234" y="373869"/>
                  <a:pt x="660708" y="372510"/>
                </a:cubicBezTo>
                <a:cubicBezTo>
                  <a:pt x="671239" y="370641"/>
                  <a:pt x="679222" y="374208"/>
                  <a:pt x="685168" y="382362"/>
                </a:cubicBezTo>
                <a:cubicBezTo>
                  <a:pt x="689924" y="388646"/>
                  <a:pt x="694000" y="395441"/>
                  <a:pt x="698247" y="402065"/>
                </a:cubicBezTo>
                <a:cubicBezTo>
                  <a:pt x="705381" y="413106"/>
                  <a:pt x="705041" y="414975"/>
                  <a:pt x="694680" y="422788"/>
                </a:cubicBezTo>
                <a:cubicBezTo>
                  <a:pt x="693321" y="423807"/>
                  <a:pt x="691962" y="424826"/>
                  <a:pt x="690603" y="425846"/>
                </a:cubicBezTo>
                <a:cubicBezTo>
                  <a:pt x="675995" y="436547"/>
                  <a:pt x="664954" y="450305"/>
                  <a:pt x="656971" y="466442"/>
                </a:cubicBezTo>
                <a:cubicBezTo>
                  <a:pt x="651196" y="478162"/>
                  <a:pt x="649327" y="492091"/>
                  <a:pt x="637607" y="500414"/>
                </a:cubicBezTo>
                <a:cubicBezTo>
                  <a:pt x="635399" y="501942"/>
                  <a:pt x="635908" y="505000"/>
                  <a:pt x="635229" y="507378"/>
                </a:cubicBezTo>
                <a:cubicBezTo>
                  <a:pt x="632851" y="516890"/>
                  <a:pt x="633021" y="527251"/>
                  <a:pt x="628605" y="536084"/>
                </a:cubicBezTo>
                <a:cubicBezTo>
                  <a:pt x="619942" y="553919"/>
                  <a:pt x="611449" y="571754"/>
                  <a:pt x="601597" y="588910"/>
                </a:cubicBezTo>
                <a:cubicBezTo>
                  <a:pt x="587499" y="613200"/>
                  <a:pt x="576798" y="638169"/>
                  <a:pt x="576118" y="666876"/>
                </a:cubicBezTo>
                <a:cubicBezTo>
                  <a:pt x="575778" y="681993"/>
                  <a:pt x="568474" y="695752"/>
                  <a:pt x="566776" y="710699"/>
                </a:cubicBezTo>
                <a:cubicBezTo>
                  <a:pt x="563209" y="740424"/>
                  <a:pt x="558453" y="769980"/>
                  <a:pt x="552847" y="799535"/>
                </a:cubicBezTo>
                <a:cubicBezTo>
                  <a:pt x="551998" y="804291"/>
                  <a:pt x="550300" y="808878"/>
                  <a:pt x="547582" y="812784"/>
                </a:cubicBezTo>
                <a:cubicBezTo>
                  <a:pt x="543505" y="818390"/>
                  <a:pt x="539768" y="819579"/>
                  <a:pt x="532804" y="815332"/>
                </a:cubicBezTo>
                <a:cubicBezTo>
                  <a:pt x="517177" y="805990"/>
                  <a:pt x="505457" y="802253"/>
                  <a:pt x="491189" y="818220"/>
                </a:cubicBezTo>
                <a:cubicBezTo>
                  <a:pt x="482866" y="827392"/>
                  <a:pt x="472334" y="835545"/>
                  <a:pt x="458406" y="835885"/>
                </a:cubicBezTo>
                <a:cubicBezTo>
                  <a:pt x="440571" y="836395"/>
                  <a:pt x="425114" y="844038"/>
                  <a:pt x="411015" y="853720"/>
                </a:cubicBezTo>
                <a:cubicBezTo>
                  <a:pt x="404391" y="858307"/>
                  <a:pt x="400654" y="861024"/>
                  <a:pt x="394199" y="854400"/>
                </a:cubicBezTo>
                <a:cubicBezTo>
                  <a:pt x="388424" y="848625"/>
                  <a:pt x="379761" y="850153"/>
                  <a:pt x="375345" y="856948"/>
                </a:cubicBezTo>
                <a:cubicBezTo>
                  <a:pt x="372967" y="860854"/>
                  <a:pt x="370249" y="861874"/>
                  <a:pt x="367361" y="858646"/>
                </a:cubicBezTo>
                <a:cubicBezTo>
                  <a:pt x="362945" y="853550"/>
                  <a:pt x="359208" y="855759"/>
                  <a:pt x="355471" y="859156"/>
                </a:cubicBezTo>
                <a:cubicBezTo>
                  <a:pt x="352414" y="861704"/>
                  <a:pt x="349526" y="864421"/>
                  <a:pt x="346469" y="866800"/>
                </a:cubicBezTo>
                <a:cubicBezTo>
                  <a:pt x="337806" y="873934"/>
                  <a:pt x="329143" y="882427"/>
                  <a:pt x="318102" y="884125"/>
                </a:cubicBezTo>
                <a:cubicBezTo>
                  <a:pt x="303664" y="886333"/>
                  <a:pt x="289566" y="890240"/>
                  <a:pt x="274788" y="891259"/>
                </a:cubicBezTo>
                <a:cubicBezTo>
                  <a:pt x="256444" y="892618"/>
                  <a:pt x="237929" y="891599"/>
                  <a:pt x="219754" y="894487"/>
                </a:cubicBezTo>
                <a:cubicBezTo>
                  <a:pt x="214998" y="895166"/>
                  <a:pt x="213469" y="893128"/>
                  <a:pt x="211771" y="889391"/>
                </a:cubicBezTo>
                <a:cubicBezTo>
                  <a:pt x="203617" y="870706"/>
                  <a:pt x="195124" y="852192"/>
                  <a:pt x="186801" y="833677"/>
                </a:cubicBezTo>
                <a:cubicBezTo>
                  <a:pt x="153509" y="759449"/>
                  <a:pt x="120047" y="685220"/>
                  <a:pt x="87094" y="610992"/>
                </a:cubicBezTo>
                <a:cubicBezTo>
                  <a:pt x="84207" y="604707"/>
                  <a:pt x="81998" y="604367"/>
                  <a:pt x="76393" y="607255"/>
                </a:cubicBezTo>
                <a:cubicBezTo>
                  <a:pt x="52783" y="619485"/>
                  <a:pt x="29172" y="631545"/>
                  <a:pt x="5222" y="643095"/>
                </a:cubicBezTo>
                <a:cubicBezTo>
                  <a:pt x="-1063" y="646153"/>
                  <a:pt x="-893" y="648701"/>
                  <a:pt x="1655" y="654306"/>
                </a:cubicBezTo>
                <a:cubicBezTo>
                  <a:pt x="13036" y="678596"/>
                  <a:pt x="23907" y="703225"/>
                  <a:pt x="35117" y="727515"/>
                </a:cubicBezTo>
                <a:cubicBezTo>
                  <a:pt x="71807" y="807689"/>
                  <a:pt x="107477" y="888202"/>
                  <a:pt x="141789" y="969394"/>
                </a:cubicBezTo>
                <a:cubicBezTo>
                  <a:pt x="145696" y="978567"/>
                  <a:pt x="147904" y="986890"/>
                  <a:pt x="138561" y="994194"/>
                </a:cubicBezTo>
                <a:cubicBezTo>
                  <a:pt x="136863" y="995553"/>
                  <a:pt x="135674" y="997931"/>
                  <a:pt x="135334" y="999969"/>
                </a:cubicBezTo>
                <a:cubicBezTo>
                  <a:pt x="133975" y="1006254"/>
                  <a:pt x="129729" y="1009991"/>
                  <a:pt x="125143" y="1013897"/>
                </a:cubicBezTo>
                <a:cubicBezTo>
                  <a:pt x="107138" y="1029524"/>
                  <a:pt x="94568" y="1047529"/>
                  <a:pt x="96436" y="1073178"/>
                </a:cubicBezTo>
                <a:cubicBezTo>
                  <a:pt x="97456" y="1088466"/>
                  <a:pt x="96776" y="1103753"/>
                  <a:pt x="96946" y="1119040"/>
                </a:cubicBezTo>
                <a:cubicBezTo>
                  <a:pt x="96946" y="1122437"/>
                  <a:pt x="97286" y="1125835"/>
                  <a:pt x="98305" y="1129062"/>
                </a:cubicBezTo>
                <a:cubicBezTo>
                  <a:pt x="102381" y="1142141"/>
                  <a:pt x="104760" y="1155390"/>
                  <a:pt x="105779" y="1168979"/>
                </a:cubicBezTo>
                <a:cubicBezTo>
                  <a:pt x="108157" y="1200063"/>
                  <a:pt x="112063" y="1230977"/>
                  <a:pt x="120726" y="1260872"/>
                </a:cubicBezTo>
                <a:cubicBezTo>
                  <a:pt x="132277" y="1300959"/>
                  <a:pt x="144676" y="1340876"/>
                  <a:pt x="157076" y="1380793"/>
                </a:cubicBezTo>
                <a:cubicBezTo>
                  <a:pt x="163021" y="1399987"/>
                  <a:pt x="167268" y="1419521"/>
                  <a:pt x="171514" y="1439224"/>
                </a:cubicBezTo>
                <a:cubicBezTo>
                  <a:pt x="176610" y="1461985"/>
                  <a:pt x="176270" y="1483727"/>
                  <a:pt x="162512" y="1504110"/>
                </a:cubicBezTo>
                <a:cubicBezTo>
                  <a:pt x="154019" y="1516680"/>
                  <a:pt x="147394" y="1530609"/>
                  <a:pt x="140430" y="1544197"/>
                </a:cubicBezTo>
                <a:cubicBezTo>
                  <a:pt x="136693" y="1551501"/>
                  <a:pt x="131597" y="1556257"/>
                  <a:pt x="123274" y="1557786"/>
                </a:cubicBezTo>
                <a:cubicBezTo>
                  <a:pt x="113592" y="1559485"/>
                  <a:pt x="103910" y="1561693"/>
                  <a:pt x="94228" y="1563731"/>
                </a:cubicBezTo>
                <a:cubicBezTo>
                  <a:pt x="90661" y="1564580"/>
                  <a:pt x="87604" y="1565599"/>
                  <a:pt x="85226" y="1569167"/>
                </a:cubicBezTo>
                <a:cubicBezTo>
                  <a:pt x="78092" y="1579698"/>
                  <a:pt x="70108" y="1589550"/>
                  <a:pt x="59917" y="1597533"/>
                </a:cubicBezTo>
                <a:cubicBezTo>
                  <a:pt x="47007" y="1607724"/>
                  <a:pt x="44120" y="1620974"/>
                  <a:pt x="47347" y="1636940"/>
                </a:cubicBezTo>
                <a:cubicBezTo>
                  <a:pt x="51424" y="1656984"/>
                  <a:pt x="66202" y="1666156"/>
                  <a:pt x="82848" y="1670233"/>
                </a:cubicBezTo>
                <a:cubicBezTo>
                  <a:pt x="110874" y="1677197"/>
                  <a:pt x="139750" y="1680764"/>
                  <a:pt x="168626" y="1675668"/>
                </a:cubicBezTo>
                <a:cubicBezTo>
                  <a:pt x="197333" y="1670572"/>
                  <a:pt x="219754" y="1658003"/>
                  <a:pt x="225699" y="1626239"/>
                </a:cubicBezTo>
                <a:cubicBezTo>
                  <a:pt x="227398" y="1616897"/>
                  <a:pt x="233343" y="1609763"/>
                  <a:pt x="241496" y="1605007"/>
                </a:cubicBezTo>
                <a:cubicBezTo>
                  <a:pt x="251687" y="1599062"/>
                  <a:pt x="262389" y="1593626"/>
                  <a:pt x="272750" y="1588021"/>
                </a:cubicBezTo>
                <a:cubicBezTo>
                  <a:pt x="280733" y="1583774"/>
                  <a:pt x="282092" y="1584284"/>
                  <a:pt x="282092" y="1593966"/>
                </a:cubicBezTo>
                <a:cubicBezTo>
                  <a:pt x="282262" y="1610272"/>
                  <a:pt x="283621" y="1626749"/>
                  <a:pt x="279884" y="1643055"/>
                </a:cubicBezTo>
                <a:cubicBezTo>
                  <a:pt x="278355" y="1649340"/>
                  <a:pt x="284300" y="1652397"/>
                  <a:pt x="287698" y="1653417"/>
                </a:cubicBezTo>
                <a:cubicBezTo>
                  <a:pt x="292114" y="1654606"/>
                  <a:pt x="290925" y="1648830"/>
                  <a:pt x="291095" y="1645943"/>
                </a:cubicBezTo>
                <a:cubicBezTo>
                  <a:pt x="291944" y="1632184"/>
                  <a:pt x="292284" y="1618256"/>
                  <a:pt x="292963" y="1604327"/>
                </a:cubicBezTo>
                <a:cubicBezTo>
                  <a:pt x="293473" y="1595834"/>
                  <a:pt x="293813" y="1587511"/>
                  <a:pt x="295681" y="1579188"/>
                </a:cubicBezTo>
                <a:cubicBezTo>
                  <a:pt x="298229" y="1567638"/>
                  <a:pt x="305363" y="1558805"/>
                  <a:pt x="311648" y="1549633"/>
                </a:cubicBezTo>
                <a:cubicBezTo>
                  <a:pt x="318612" y="1539441"/>
                  <a:pt x="322349" y="1529250"/>
                  <a:pt x="316234" y="1517190"/>
                </a:cubicBezTo>
                <a:cubicBezTo>
                  <a:pt x="314535" y="1513962"/>
                  <a:pt x="315045" y="1510395"/>
                  <a:pt x="316743" y="1507338"/>
                </a:cubicBezTo>
                <a:cubicBezTo>
                  <a:pt x="323028" y="1495618"/>
                  <a:pt x="319631" y="1484916"/>
                  <a:pt x="313686" y="1474385"/>
                </a:cubicBezTo>
                <a:cubicBezTo>
                  <a:pt x="308760" y="1465553"/>
                  <a:pt x="300947" y="1459268"/>
                  <a:pt x="294662" y="1451794"/>
                </a:cubicBezTo>
                <a:cubicBezTo>
                  <a:pt x="290755" y="1447378"/>
                  <a:pt x="287528" y="1444490"/>
                  <a:pt x="281073" y="1446189"/>
                </a:cubicBezTo>
                <a:cubicBezTo>
                  <a:pt x="276317" y="1447378"/>
                  <a:pt x="272920" y="1444830"/>
                  <a:pt x="272071" y="1439734"/>
                </a:cubicBezTo>
                <a:cubicBezTo>
                  <a:pt x="271391" y="1436167"/>
                  <a:pt x="270882" y="1432430"/>
                  <a:pt x="270542" y="1428863"/>
                </a:cubicBezTo>
                <a:cubicBezTo>
                  <a:pt x="266975" y="1386738"/>
                  <a:pt x="275298" y="1345292"/>
                  <a:pt x="278355" y="1303677"/>
                </a:cubicBezTo>
                <a:cubicBezTo>
                  <a:pt x="280564" y="1273272"/>
                  <a:pt x="285829" y="1243037"/>
                  <a:pt x="285659" y="1212293"/>
                </a:cubicBezTo>
                <a:cubicBezTo>
                  <a:pt x="285659" y="1202101"/>
                  <a:pt x="285150" y="1191230"/>
                  <a:pt x="280564" y="1182398"/>
                </a:cubicBezTo>
                <a:cubicBezTo>
                  <a:pt x="274958" y="1171527"/>
                  <a:pt x="273769" y="1159806"/>
                  <a:pt x="269862" y="1148596"/>
                </a:cubicBezTo>
                <a:cubicBezTo>
                  <a:pt x="267315" y="1141292"/>
                  <a:pt x="270372" y="1137725"/>
                  <a:pt x="278016" y="1137725"/>
                </a:cubicBezTo>
                <a:cubicBezTo>
                  <a:pt x="289906" y="1137555"/>
                  <a:pt x="301796" y="1138404"/>
                  <a:pt x="313686" y="1138234"/>
                </a:cubicBezTo>
                <a:cubicBezTo>
                  <a:pt x="321160" y="1138064"/>
                  <a:pt x="324217" y="1140952"/>
                  <a:pt x="323708" y="1148596"/>
                </a:cubicBezTo>
                <a:cubicBezTo>
                  <a:pt x="323198" y="1159636"/>
                  <a:pt x="328803" y="1167280"/>
                  <a:pt x="337296" y="1174414"/>
                </a:cubicBezTo>
                <a:cubicBezTo>
                  <a:pt x="351055" y="1185625"/>
                  <a:pt x="368041" y="1187154"/>
                  <a:pt x="383668" y="1187663"/>
                </a:cubicBezTo>
                <a:cubicBezTo>
                  <a:pt x="424944" y="1189362"/>
                  <a:pt x="466049" y="1193269"/>
                  <a:pt x="507325" y="1194797"/>
                </a:cubicBezTo>
                <a:cubicBezTo>
                  <a:pt x="514120" y="1194967"/>
                  <a:pt x="517007" y="1197345"/>
                  <a:pt x="517007" y="1204309"/>
                </a:cubicBezTo>
                <a:cubicBezTo>
                  <a:pt x="516837" y="1234884"/>
                  <a:pt x="513100" y="1265289"/>
                  <a:pt x="509194" y="1295524"/>
                </a:cubicBezTo>
                <a:cubicBezTo>
                  <a:pt x="504947" y="1328986"/>
                  <a:pt x="502229" y="1362448"/>
                  <a:pt x="499851" y="1395910"/>
                </a:cubicBezTo>
                <a:cubicBezTo>
                  <a:pt x="499512" y="1401176"/>
                  <a:pt x="501210" y="1403724"/>
                  <a:pt x="506816" y="1404064"/>
                </a:cubicBezTo>
                <a:cubicBezTo>
                  <a:pt x="535522" y="1405592"/>
                  <a:pt x="564228" y="1410688"/>
                  <a:pt x="593104" y="1408140"/>
                </a:cubicBezTo>
                <a:cubicBezTo>
                  <a:pt x="597520" y="1407801"/>
                  <a:pt x="602107" y="1407970"/>
                  <a:pt x="606693" y="1407970"/>
                </a:cubicBezTo>
                <a:cubicBezTo>
                  <a:pt x="612128" y="1407970"/>
                  <a:pt x="615016" y="1410348"/>
                  <a:pt x="615016" y="1416293"/>
                </a:cubicBezTo>
                <a:cubicBezTo>
                  <a:pt x="614676" y="1439564"/>
                  <a:pt x="614506" y="1462665"/>
                  <a:pt x="614167" y="1485936"/>
                </a:cubicBezTo>
                <a:cubicBezTo>
                  <a:pt x="614167" y="1488484"/>
                  <a:pt x="614336" y="1491201"/>
                  <a:pt x="610430" y="1490861"/>
                </a:cubicBezTo>
                <a:cubicBezTo>
                  <a:pt x="593953" y="1489672"/>
                  <a:pt x="577137" y="1491541"/>
                  <a:pt x="560831" y="1486105"/>
                </a:cubicBezTo>
                <a:cubicBezTo>
                  <a:pt x="524991" y="1474046"/>
                  <a:pt x="488980" y="1462325"/>
                  <a:pt x="452801" y="1450945"/>
                </a:cubicBezTo>
                <a:cubicBezTo>
                  <a:pt x="438363" y="1446358"/>
                  <a:pt x="436154" y="1447717"/>
                  <a:pt x="429870" y="1458928"/>
                </a:cubicBezTo>
                <a:cubicBezTo>
                  <a:pt x="428341" y="1461646"/>
                  <a:pt x="428341" y="1464194"/>
                  <a:pt x="428341" y="1467081"/>
                </a:cubicBezTo>
                <a:cubicBezTo>
                  <a:pt x="428341" y="1479821"/>
                  <a:pt x="428511" y="1492560"/>
                  <a:pt x="428171" y="1505300"/>
                </a:cubicBezTo>
                <a:cubicBezTo>
                  <a:pt x="428001" y="1512264"/>
                  <a:pt x="428341" y="1518718"/>
                  <a:pt x="434626" y="1523474"/>
                </a:cubicBezTo>
                <a:cubicBezTo>
                  <a:pt x="437004" y="1525343"/>
                  <a:pt x="439042" y="1528570"/>
                  <a:pt x="438193" y="1531628"/>
                </a:cubicBezTo>
                <a:cubicBezTo>
                  <a:pt x="435645" y="1541479"/>
                  <a:pt x="440571" y="1547085"/>
                  <a:pt x="448214" y="1551671"/>
                </a:cubicBezTo>
                <a:cubicBezTo>
                  <a:pt x="450592" y="1553030"/>
                  <a:pt x="451951" y="1555238"/>
                  <a:pt x="451611" y="1557956"/>
                </a:cubicBezTo>
                <a:cubicBezTo>
                  <a:pt x="451272" y="1560843"/>
                  <a:pt x="448554" y="1560843"/>
                  <a:pt x="446346" y="1561523"/>
                </a:cubicBezTo>
                <a:cubicBezTo>
                  <a:pt x="414582" y="1569846"/>
                  <a:pt x="382988" y="1578679"/>
                  <a:pt x="350715" y="1584454"/>
                </a:cubicBezTo>
                <a:cubicBezTo>
                  <a:pt x="336277" y="1587002"/>
                  <a:pt x="327954" y="1598722"/>
                  <a:pt x="327954" y="1610782"/>
                </a:cubicBezTo>
                <a:cubicBezTo>
                  <a:pt x="327954" y="1623861"/>
                  <a:pt x="327784" y="1636770"/>
                  <a:pt x="327954" y="1649850"/>
                </a:cubicBezTo>
                <a:cubicBezTo>
                  <a:pt x="327954" y="1656984"/>
                  <a:pt x="330332" y="1662929"/>
                  <a:pt x="335428" y="1668194"/>
                </a:cubicBezTo>
                <a:cubicBezTo>
                  <a:pt x="340863" y="1673800"/>
                  <a:pt x="346639" y="1679575"/>
                  <a:pt x="346809" y="1688407"/>
                </a:cubicBezTo>
                <a:cubicBezTo>
                  <a:pt x="346809" y="1691125"/>
                  <a:pt x="349866" y="1692314"/>
                  <a:pt x="351904" y="1693673"/>
                </a:cubicBezTo>
                <a:cubicBezTo>
                  <a:pt x="363285" y="1701317"/>
                  <a:pt x="383498" y="1698259"/>
                  <a:pt x="395558" y="1687219"/>
                </a:cubicBezTo>
                <a:cubicBezTo>
                  <a:pt x="405919" y="1677706"/>
                  <a:pt x="408637" y="1664627"/>
                  <a:pt x="410166" y="1651888"/>
                </a:cubicBezTo>
                <a:cubicBezTo>
                  <a:pt x="411015" y="1643905"/>
                  <a:pt x="405070" y="1637450"/>
                  <a:pt x="398615" y="1632354"/>
                </a:cubicBezTo>
                <a:cubicBezTo>
                  <a:pt x="395728" y="1630146"/>
                  <a:pt x="394539" y="1626919"/>
                  <a:pt x="395388" y="1623182"/>
                </a:cubicBezTo>
                <a:cubicBezTo>
                  <a:pt x="396407" y="1619105"/>
                  <a:pt x="400314" y="1619785"/>
                  <a:pt x="403032" y="1619445"/>
                </a:cubicBezTo>
                <a:cubicBezTo>
                  <a:pt x="435645" y="1614349"/>
                  <a:pt x="468597" y="1611971"/>
                  <a:pt x="500701" y="1603478"/>
                </a:cubicBezTo>
                <a:cubicBezTo>
                  <a:pt x="522103" y="1597703"/>
                  <a:pt x="544694" y="1595665"/>
                  <a:pt x="566606" y="1591928"/>
                </a:cubicBezTo>
                <a:cubicBezTo>
                  <a:pt x="583082" y="1589210"/>
                  <a:pt x="599389" y="1584963"/>
                  <a:pt x="616205" y="1587341"/>
                </a:cubicBezTo>
                <a:cubicBezTo>
                  <a:pt x="626736" y="1588870"/>
                  <a:pt x="634719" y="1592947"/>
                  <a:pt x="638626" y="1604667"/>
                </a:cubicBezTo>
                <a:cubicBezTo>
                  <a:pt x="647629" y="1630655"/>
                  <a:pt x="655952" y="1656984"/>
                  <a:pt x="663935" y="1683312"/>
                </a:cubicBezTo>
                <a:cubicBezTo>
                  <a:pt x="668861" y="1699448"/>
                  <a:pt x="672938" y="1715075"/>
                  <a:pt x="667502" y="1731891"/>
                </a:cubicBezTo>
                <a:cubicBezTo>
                  <a:pt x="664954" y="1739875"/>
                  <a:pt x="665124" y="1748707"/>
                  <a:pt x="665634" y="1757200"/>
                </a:cubicBezTo>
                <a:cubicBezTo>
                  <a:pt x="666993" y="1780471"/>
                  <a:pt x="688735" y="1802043"/>
                  <a:pt x="712345" y="1803402"/>
                </a:cubicBezTo>
                <a:cubicBezTo>
                  <a:pt x="734257" y="1804591"/>
                  <a:pt x="759905" y="1784378"/>
                  <a:pt x="763642" y="1762976"/>
                </a:cubicBezTo>
                <a:cubicBezTo>
                  <a:pt x="765001" y="1755842"/>
                  <a:pt x="763642" y="1748877"/>
                  <a:pt x="760415" y="1742423"/>
                </a:cubicBezTo>
                <a:cubicBezTo>
                  <a:pt x="753791" y="1728664"/>
                  <a:pt x="742580" y="1719152"/>
                  <a:pt x="730860" y="1710319"/>
                </a:cubicBezTo>
                <a:cubicBezTo>
                  <a:pt x="728482" y="1708451"/>
                  <a:pt x="726783" y="1707092"/>
                  <a:pt x="725934" y="1704204"/>
                </a:cubicBezTo>
                <a:cubicBezTo>
                  <a:pt x="714553" y="1668024"/>
                  <a:pt x="702663" y="1632184"/>
                  <a:pt x="695189" y="1594985"/>
                </a:cubicBezTo>
                <a:cubicBezTo>
                  <a:pt x="692811" y="1583435"/>
                  <a:pt x="694000" y="1581906"/>
                  <a:pt x="705890" y="1581736"/>
                </a:cubicBezTo>
                <a:cubicBezTo>
                  <a:pt x="707929" y="1581736"/>
                  <a:pt x="709797" y="1582076"/>
                  <a:pt x="711835" y="1582246"/>
                </a:cubicBezTo>
                <a:cubicBezTo>
                  <a:pt x="735786" y="1584793"/>
                  <a:pt x="759566" y="1587681"/>
                  <a:pt x="783516" y="1589719"/>
                </a:cubicBezTo>
                <a:cubicBezTo>
                  <a:pt x="831756" y="1593626"/>
                  <a:pt x="879996" y="1596514"/>
                  <a:pt x="928236" y="1601270"/>
                </a:cubicBezTo>
                <a:cubicBezTo>
                  <a:pt x="948449" y="1603308"/>
                  <a:pt x="948449" y="1603138"/>
                  <a:pt x="942844" y="1623182"/>
                </a:cubicBezTo>
                <a:cubicBezTo>
                  <a:pt x="941315" y="1628617"/>
                  <a:pt x="939446" y="1634732"/>
                  <a:pt x="943353" y="1639488"/>
                </a:cubicBezTo>
                <a:cubicBezTo>
                  <a:pt x="947600" y="1644754"/>
                  <a:pt x="950148" y="1650529"/>
                  <a:pt x="951506" y="1656984"/>
                </a:cubicBezTo>
                <a:cubicBezTo>
                  <a:pt x="952356" y="1661060"/>
                  <a:pt x="954734" y="1662759"/>
                  <a:pt x="958980" y="1663778"/>
                </a:cubicBezTo>
                <a:cubicBezTo>
                  <a:pt x="969002" y="1665986"/>
                  <a:pt x="979193" y="1665816"/>
                  <a:pt x="989385" y="1666496"/>
                </a:cubicBezTo>
                <a:cubicBezTo>
                  <a:pt x="996179" y="1667005"/>
                  <a:pt x="999916" y="1664118"/>
                  <a:pt x="1002974" y="1659531"/>
                </a:cubicBezTo>
                <a:cubicBezTo>
                  <a:pt x="1012656" y="1645263"/>
                  <a:pt x="1014015" y="1629297"/>
                  <a:pt x="1010278" y="1613160"/>
                </a:cubicBezTo>
                <a:close/>
                <a:moveTo>
                  <a:pt x="893245" y="959203"/>
                </a:moveTo>
                <a:cubicBezTo>
                  <a:pt x="900379" y="964808"/>
                  <a:pt x="906154" y="960732"/>
                  <a:pt x="911929" y="957674"/>
                </a:cubicBezTo>
                <a:cubicBezTo>
                  <a:pt x="921611" y="952748"/>
                  <a:pt x="921611" y="952578"/>
                  <a:pt x="923310" y="963110"/>
                </a:cubicBezTo>
                <a:cubicBezTo>
                  <a:pt x="929425" y="999459"/>
                  <a:pt x="935540" y="1035639"/>
                  <a:pt x="941655" y="1071989"/>
                </a:cubicBezTo>
                <a:cubicBezTo>
                  <a:pt x="942504" y="1076745"/>
                  <a:pt x="942674" y="1081501"/>
                  <a:pt x="943183" y="1086257"/>
                </a:cubicBezTo>
                <a:cubicBezTo>
                  <a:pt x="943013" y="1086257"/>
                  <a:pt x="942844" y="1086257"/>
                  <a:pt x="942504" y="1086257"/>
                </a:cubicBezTo>
                <a:cubicBezTo>
                  <a:pt x="942504" y="1090164"/>
                  <a:pt x="942674" y="1094241"/>
                  <a:pt x="942504" y="1098147"/>
                </a:cubicBezTo>
                <a:cubicBezTo>
                  <a:pt x="942334" y="1100865"/>
                  <a:pt x="940805" y="1103073"/>
                  <a:pt x="937748" y="1103073"/>
                </a:cubicBezTo>
                <a:cubicBezTo>
                  <a:pt x="934690" y="1103243"/>
                  <a:pt x="933501" y="1101205"/>
                  <a:pt x="932822" y="1098317"/>
                </a:cubicBezTo>
                <a:cubicBezTo>
                  <a:pt x="928066" y="1076066"/>
                  <a:pt x="919573" y="1054833"/>
                  <a:pt x="912269" y="1033261"/>
                </a:cubicBezTo>
                <a:cubicBezTo>
                  <a:pt x="905645" y="1013897"/>
                  <a:pt x="897152" y="995213"/>
                  <a:pt x="893245" y="974830"/>
                </a:cubicBezTo>
                <a:cubicBezTo>
                  <a:pt x="892565" y="970753"/>
                  <a:pt x="888828" y="967526"/>
                  <a:pt x="888998" y="962940"/>
                </a:cubicBezTo>
                <a:cubicBezTo>
                  <a:pt x="888998" y="960562"/>
                  <a:pt x="889508" y="956145"/>
                  <a:pt x="893245" y="959203"/>
                </a:cubicBezTo>
                <a:close/>
              </a:path>
            </a:pathLst>
          </a:custGeom>
          <a:solidFill>
            <a:schemeClr val="accent1"/>
          </a:solidFill>
          <a:ln w="16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id="{2FF40577-06E8-4139-AB1A-409281256386}"/>
              </a:ext>
            </a:extLst>
          </p:cNvPr>
          <p:cNvSpPr/>
          <p:nvPr/>
        </p:nvSpPr>
        <p:spPr>
          <a:xfrm>
            <a:off x="205426" y="2356033"/>
            <a:ext cx="382923" cy="38292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2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E11F44-5671-4E6C-8023-A58BCF9DCEB8}"/>
              </a:ext>
            </a:extLst>
          </p:cNvPr>
          <p:cNvSpPr txBox="1"/>
          <p:nvPr/>
        </p:nvSpPr>
        <p:spPr>
          <a:xfrm>
            <a:off x="638801" y="1996241"/>
            <a:ext cx="261112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trebuie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accepte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niciun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bun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tangibil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sau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intangibil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cum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ar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fi un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cadou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o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recompensă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o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favoare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care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ar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putea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afecta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se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presupune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că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afectează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obiectivitatea</a:t>
            </a:r>
            <a:endParaRPr lang="ko-KR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7" name="Round Same Side Corner Rectangle 11">
            <a:extLst>
              <a:ext uri="{FF2B5EF4-FFF2-40B4-BE49-F238E27FC236}">
                <a16:creationId xmlns:a16="http://schemas.microsoft.com/office/drawing/2014/main" id="{F18954F5-7F23-4F23-9989-4D1496661A98}"/>
              </a:ext>
            </a:extLst>
          </p:cNvPr>
          <p:cNvSpPr>
            <a:spLocks noChangeAspect="1"/>
          </p:cNvSpPr>
          <p:nvPr/>
        </p:nvSpPr>
        <p:spPr>
          <a:xfrm rot="9900000">
            <a:off x="299516" y="2451846"/>
            <a:ext cx="238857" cy="202863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CE23F2A5-AF7C-42C9-89A9-460BD722E94E}"/>
              </a:ext>
            </a:extLst>
          </p:cNvPr>
          <p:cNvSpPr/>
          <p:nvPr/>
        </p:nvSpPr>
        <p:spPr>
          <a:xfrm>
            <a:off x="205426" y="1507424"/>
            <a:ext cx="382923" cy="38292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2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34940D-EC31-4B0F-B9C0-DE64EF9AE0D3}"/>
              </a:ext>
            </a:extLst>
          </p:cNvPr>
          <p:cNvSpPr txBox="1"/>
          <p:nvPr/>
        </p:nvSpPr>
        <p:spPr>
          <a:xfrm>
            <a:off x="678079" y="1357567"/>
            <a:ext cx="314424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rebuie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recunoască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evite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gestioneze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afectările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existente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potențiale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și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percepute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supra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obiectivității</a:t>
            </a:r>
            <a:endParaRPr lang="ko-KR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Rounded Rectangle 27">
            <a:extLst>
              <a:ext uri="{FF2B5EF4-FFF2-40B4-BE49-F238E27FC236}">
                <a16:creationId xmlns:a16="http://schemas.microsoft.com/office/drawing/2014/main" id="{BE2A5272-DCCA-4853-BFBE-09B728CFDE59}"/>
              </a:ext>
            </a:extLst>
          </p:cNvPr>
          <p:cNvSpPr/>
          <p:nvPr/>
        </p:nvSpPr>
        <p:spPr>
          <a:xfrm>
            <a:off x="296084" y="1611950"/>
            <a:ext cx="208937" cy="16049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11" name="Oval 12">
            <a:extLst>
              <a:ext uri="{FF2B5EF4-FFF2-40B4-BE49-F238E27FC236}">
                <a16:creationId xmlns:a16="http://schemas.microsoft.com/office/drawing/2014/main" id="{FAA0CE15-5EDF-411C-BF77-9D8C05F0D33F}"/>
              </a:ext>
            </a:extLst>
          </p:cNvPr>
          <p:cNvSpPr/>
          <p:nvPr/>
        </p:nvSpPr>
        <p:spPr>
          <a:xfrm>
            <a:off x="205426" y="4436491"/>
            <a:ext cx="382923" cy="38292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2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410917-248B-488E-BE2B-CF887ABEA291}"/>
              </a:ext>
            </a:extLst>
          </p:cNvPr>
          <p:cNvSpPr txBox="1"/>
          <p:nvPr/>
        </p:nvSpPr>
        <p:spPr>
          <a:xfrm>
            <a:off x="678079" y="4388500"/>
            <a:ext cx="3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Directorul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auditului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trebuie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să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stabilească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metodologii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pentru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aborda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afectarea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obiectivității</a:t>
            </a:r>
            <a:endParaRPr lang="ro-RO" altLang="ko-KR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id="{24BE7ABD-202C-41E1-B82F-D4A17A6A69AB}"/>
              </a:ext>
            </a:extLst>
          </p:cNvPr>
          <p:cNvSpPr/>
          <p:nvPr/>
        </p:nvSpPr>
        <p:spPr>
          <a:xfrm>
            <a:off x="278027" y="4549835"/>
            <a:ext cx="237722" cy="156234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14" name="Oval 10">
            <a:extLst>
              <a:ext uri="{FF2B5EF4-FFF2-40B4-BE49-F238E27FC236}">
                <a16:creationId xmlns:a16="http://schemas.microsoft.com/office/drawing/2014/main" id="{760F785F-05E4-48F5-8CCF-9D0EBFFCE3E5}"/>
              </a:ext>
            </a:extLst>
          </p:cNvPr>
          <p:cNvSpPr/>
          <p:nvPr/>
        </p:nvSpPr>
        <p:spPr>
          <a:xfrm>
            <a:off x="205426" y="3204642"/>
            <a:ext cx="382923" cy="38292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2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636313-1C3D-4755-89CB-C42C3CD0D2D0}"/>
              </a:ext>
            </a:extLst>
          </p:cNvPr>
          <p:cNvSpPr txBox="1"/>
          <p:nvPr/>
        </p:nvSpPr>
        <p:spPr>
          <a:xfrm>
            <a:off x="678079" y="2895451"/>
            <a:ext cx="2661579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rebuie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evite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conflictele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interese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nu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trebuie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fie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influențați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nepotrivit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de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propriile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lor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interese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interesele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altora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inclusiv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conducerea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superioară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sau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de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alte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persoane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aflate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într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-o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poziție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de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autoritate</a:t>
            </a:r>
            <a:r>
              <a:rPr lang="ro-RO" altLang="ko-KR" sz="1050" b="1" dirty="0">
                <a:solidFill>
                  <a:srgbClr val="C00000"/>
                </a:solidFill>
                <a:cs typeface="Arial" pitchFamily="34" charset="0"/>
              </a:rPr>
              <a:t> (inclusiv de mediul politic)</a:t>
            </a:r>
            <a:endParaRPr lang="ko-KR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6" name="Oval 21">
            <a:extLst>
              <a:ext uri="{FF2B5EF4-FFF2-40B4-BE49-F238E27FC236}">
                <a16:creationId xmlns:a16="http://schemas.microsoft.com/office/drawing/2014/main" id="{EAA46996-9F7A-44DF-AB7B-38B005343FCF}"/>
              </a:ext>
            </a:extLst>
          </p:cNvPr>
          <p:cNvSpPr>
            <a:spLocks noChangeAspect="1"/>
          </p:cNvSpPr>
          <p:nvPr/>
        </p:nvSpPr>
        <p:spPr>
          <a:xfrm>
            <a:off x="282770" y="3286551"/>
            <a:ext cx="230355" cy="23227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17" name="Oval 37">
            <a:extLst>
              <a:ext uri="{FF2B5EF4-FFF2-40B4-BE49-F238E27FC236}">
                <a16:creationId xmlns:a16="http://schemas.microsoft.com/office/drawing/2014/main" id="{84A9D32C-FA02-474B-8C5B-209266AC3032}"/>
              </a:ext>
            </a:extLst>
          </p:cNvPr>
          <p:cNvSpPr/>
          <p:nvPr/>
        </p:nvSpPr>
        <p:spPr>
          <a:xfrm>
            <a:off x="8474971" y="2386289"/>
            <a:ext cx="382923" cy="38292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2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Round Same Side Corner Rectangle 11">
            <a:extLst>
              <a:ext uri="{FF2B5EF4-FFF2-40B4-BE49-F238E27FC236}">
                <a16:creationId xmlns:a16="http://schemas.microsoft.com/office/drawing/2014/main" id="{CB8F994A-C2FC-4669-9E7E-A6CC32EB4C34}"/>
              </a:ext>
            </a:extLst>
          </p:cNvPr>
          <p:cNvSpPr>
            <a:spLocks noChangeAspect="1"/>
          </p:cNvSpPr>
          <p:nvPr/>
        </p:nvSpPr>
        <p:spPr>
          <a:xfrm rot="9900000">
            <a:off x="8569754" y="2482101"/>
            <a:ext cx="238857" cy="202863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20" name="Oval 34">
            <a:extLst>
              <a:ext uri="{FF2B5EF4-FFF2-40B4-BE49-F238E27FC236}">
                <a16:creationId xmlns:a16="http://schemas.microsoft.com/office/drawing/2014/main" id="{7132C7B4-E615-44A0-987F-2F98EDA827A9}"/>
              </a:ext>
            </a:extLst>
          </p:cNvPr>
          <p:cNvSpPr/>
          <p:nvPr/>
        </p:nvSpPr>
        <p:spPr>
          <a:xfrm flipH="1">
            <a:off x="8474971" y="1537679"/>
            <a:ext cx="382923" cy="38292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2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6660476-B65D-425A-82AC-723D07953CB7}"/>
              </a:ext>
            </a:extLst>
          </p:cNvPr>
          <p:cNvSpPr txBox="1"/>
          <p:nvPr/>
        </p:nvSpPr>
        <p:spPr>
          <a:xfrm flipH="1">
            <a:off x="5580112" y="2067694"/>
            <a:ext cx="27432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o-RO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rebuie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abțină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la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evaluarea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activităților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specifice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care au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fost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responsabili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în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trecut</a:t>
            </a:r>
            <a:r>
              <a:rPr lang="ro-RO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(asigurare pentru responsabilități trecute din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ultimele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12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luni</a:t>
            </a:r>
            <a:r>
              <a:rPr lang="ro-RO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ko-KR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Rounded Rectangle 27">
            <a:extLst>
              <a:ext uri="{FF2B5EF4-FFF2-40B4-BE49-F238E27FC236}">
                <a16:creationId xmlns:a16="http://schemas.microsoft.com/office/drawing/2014/main" id="{3CA94FAC-9F1A-4556-82B4-3543E568C534}"/>
              </a:ext>
            </a:extLst>
          </p:cNvPr>
          <p:cNvSpPr/>
          <p:nvPr/>
        </p:nvSpPr>
        <p:spPr>
          <a:xfrm>
            <a:off x="8558299" y="1642206"/>
            <a:ext cx="208937" cy="16049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23" name="Oval 31">
            <a:extLst>
              <a:ext uri="{FF2B5EF4-FFF2-40B4-BE49-F238E27FC236}">
                <a16:creationId xmlns:a16="http://schemas.microsoft.com/office/drawing/2014/main" id="{F556C61B-63C2-4C16-9EF0-E0B328E453E2}"/>
              </a:ext>
            </a:extLst>
          </p:cNvPr>
          <p:cNvSpPr/>
          <p:nvPr/>
        </p:nvSpPr>
        <p:spPr>
          <a:xfrm flipH="1">
            <a:off x="8474971" y="4365894"/>
            <a:ext cx="382923" cy="38292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2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E740CC1-D453-4B15-B7D0-F754B64F79EB}"/>
              </a:ext>
            </a:extLst>
          </p:cNvPr>
          <p:cNvSpPr txBox="1"/>
          <p:nvPr/>
        </p:nvSpPr>
        <p:spPr>
          <a:xfrm flipH="1">
            <a:off x="4644600" y="4119776"/>
            <a:ext cx="36838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Dacă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auditorii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urmează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ofere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servicii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consiliere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referitoare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la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activități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la care au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avut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responsabilități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trecut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trebuie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comunice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părții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care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solicită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eventualele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afectări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ale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obiectivității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înainte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a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accepta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misiunea</a:t>
            </a:r>
            <a:endParaRPr lang="ko-KR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D221591A-23D3-4A7F-B145-1DA3081E5805}"/>
              </a:ext>
            </a:extLst>
          </p:cNvPr>
          <p:cNvSpPr/>
          <p:nvPr/>
        </p:nvSpPr>
        <p:spPr>
          <a:xfrm>
            <a:off x="8547571" y="4479239"/>
            <a:ext cx="237722" cy="156234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26" name="Oval 28">
            <a:extLst>
              <a:ext uri="{FF2B5EF4-FFF2-40B4-BE49-F238E27FC236}">
                <a16:creationId xmlns:a16="http://schemas.microsoft.com/office/drawing/2014/main" id="{A51BC84D-1179-4A21-B55D-33438C7486D9}"/>
              </a:ext>
            </a:extLst>
          </p:cNvPr>
          <p:cNvSpPr/>
          <p:nvPr/>
        </p:nvSpPr>
        <p:spPr>
          <a:xfrm flipH="1">
            <a:off x="8474971" y="3234898"/>
            <a:ext cx="382923" cy="38292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2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7A73387-3182-4F80-9E01-2CB84352AEA2}"/>
              </a:ext>
            </a:extLst>
          </p:cNvPr>
          <p:cNvSpPr txBox="1"/>
          <p:nvPr/>
        </p:nvSpPr>
        <p:spPr>
          <a:xfrm flipH="1">
            <a:off x="5637680" y="3057222"/>
            <a:ext cx="27163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Dacă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furnize</a:t>
            </a:r>
            <a:r>
              <a:rPr lang="ro-RO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ază</a:t>
            </a:r>
            <a:r>
              <a:rPr lang="ro-RO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servicii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asigurare</a:t>
            </a:r>
            <a:r>
              <a:rPr lang="ro-RO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după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consiliere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ro-RO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treb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uie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confirme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natura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serviciilor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consiliere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nu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afectează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obiectivitatea</a:t>
            </a:r>
            <a:endParaRPr lang="ko-KR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8" name="Oval 21">
            <a:extLst>
              <a:ext uri="{FF2B5EF4-FFF2-40B4-BE49-F238E27FC236}">
                <a16:creationId xmlns:a16="http://schemas.microsoft.com/office/drawing/2014/main" id="{4702F7A6-5BB7-4F65-8117-FFFEDFBA1922}"/>
              </a:ext>
            </a:extLst>
          </p:cNvPr>
          <p:cNvSpPr>
            <a:spLocks noChangeAspect="1"/>
          </p:cNvSpPr>
          <p:nvPr/>
        </p:nvSpPr>
        <p:spPr>
          <a:xfrm>
            <a:off x="8550195" y="3316806"/>
            <a:ext cx="230355" cy="23227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29" name="CasetăText 28">
            <a:extLst>
              <a:ext uri="{FF2B5EF4-FFF2-40B4-BE49-F238E27FC236}">
                <a16:creationId xmlns:a16="http://schemas.microsoft.com/office/drawing/2014/main" id="{9B98E5C9-4670-BF09-FCDD-9BD4B071B5DA}"/>
              </a:ext>
            </a:extLst>
          </p:cNvPr>
          <p:cNvSpPr txBox="1"/>
          <p:nvPr/>
        </p:nvSpPr>
        <p:spPr>
          <a:xfrm>
            <a:off x="2285160" y="835428"/>
            <a:ext cx="457368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altLang="ko-KR" sz="2700" b="1" dirty="0">
                <a:solidFill>
                  <a:srgbClr val="C00000"/>
                </a:solidFill>
              </a:rPr>
              <a:t>CERINȚE</a:t>
            </a:r>
            <a:endParaRPr lang="ko-KR" altLang="en-US" sz="2700" b="1" dirty="0">
              <a:solidFill>
                <a:srgbClr val="C00000"/>
              </a:solidFill>
            </a:endParaRPr>
          </a:p>
        </p:txBody>
      </p:sp>
      <p:sp>
        <p:nvSpPr>
          <p:cNvPr id="30" name="TextBox 11">
            <a:extLst>
              <a:ext uri="{FF2B5EF4-FFF2-40B4-BE49-F238E27FC236}">
                <a16:creationId xmlns:a16="http://schemas.microsoft.com/office/drawing/2014/main" id="{86479028-23A6-D466-A6E3-BF5D419F5BA6}"/>
              </a:ext>
            </a:extLst>
          </p:cNvPr>
          <p:cNvSpPr txBox="1"/>
          <p:nvPr/>
        </p:nvSpPr>
        <p:spPr>
          <a:xfrm>
            <a:off x="678754" y="977833"/>
            <a:ext cx="23829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altLang="ko-KR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Auditorii interni:</a:t>
            </a:r>
            <a:endParaRPr lang="ko-KR" altLang="en-US" sz="105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12EAFB0A-5B96-8780-5DA6-1DF2706C7285}"/>
              </a:ext>
            </a:extLst>
          </p:cNvPr>
          <p:cNvSpPr txBox="1"/>
          <p:nvPr/>
        </p:nvSpPr>
        <p:spPr>
          <a:xfrm>
            <a:off x="5464380" y="1490613"/>
            <a:ext cx="285203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Auditorii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trebuie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să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discute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despre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afectarea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rgbClr val="C00000"/>
                </a:solidFill>
                <a:cs typeface="Arial" pitchFamily="34" charset="0"/>
              </a:rPr>
              <a:t>obiectivității</a:t>
            </a:r>
            <a:r>
              <a:rPr lang="en-US" altLang="ko-KR" sz="10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ia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măsurile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adecvate</a:t>
            </a:r>
            <a:endParaRPr lang="ko-KR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1" name="CasetăText 30">
            <a:extLst>
              <a:ext uri="{FF2B5EF4-FFF2-40B4-BE49-F238E27FC236}">
                <a16:creationId xmlns:a16="http://schemas.microsoft.com/office/drawing/2014/main" id="{C805ABB6-E235-34F4-769C-1BBC82B3C47A}"/>
              </a:ext>
            </a:extLst>
          </p:cNvPr>
          <p:cNvSpPr txBox="1"/>
          <p:nvPr/>
        </p:nvSpPr>
        <p:spPr>
          <a:xfrm>
            <a:off x="3868997" y="4884826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2116366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o-RO" sz="3200" dirty="0"/>
              <a:t>Standardul 2.3 Comunicarea Afectărilor asupra Obiectivității</a:t>
            </a:r>
          </a:p>
        </p:txBody>
      </p:sp>
      <p:sp>
        <p:nvSpPr>
          <p:cNvPr id="3" name="Oval 10">
            <a:extLst>
              <a:ext uri="{FF2B5EF4-FFF2-40B4-BE49-F238E27FC236}">
                <a16:creationId xmlns:a16="http://schemas.microsoft.com/office/drawing/2014/main" id="{4873B0F4-3EDB-418E-84C3-02312FF39D15}"/>
              </a:ext>
            </a:extLst>
          </p:cNvPr>
          <p:cNvSpPr/>
          <p:nvPr/>
        </p:nvSpPr>
        <p:spPr>
          <a:xfrm>
            <a:off x="4056184" y="2452015"/>
            <a:ext cx="1013503" cy="1008374"/>
          </a:xfrm>
          <a:custGeom>
            <a:avLst/>
            <a:gdLst/>
            <a:ahLst/>
            <a:cxnLst/>
            <a:rect l="l" t="t" r="r" b="b"/>
            <a:pathLst>
              <a:path w="2956013" h="2941055">
                <a:moveTo>
                  <a:pt x="2169165" y="2259549"/>
                </a:moveTo>
                <a:cubicBezTo>
                  <a:pt x="2305163" y="2320579"/>
                  <a:pt x="2430502" y="2400997"/>
                  <a:pt x="2542352" y="2496872"/>
                </a:cubicBezTo>
                <a:cubicBezTo>
                  <a:pt x="2303978" y="2744099"/>
                  <a:pt x="1979593" y="2907447"/>
                  <a:pt x="1617206" y="2939204"/>
                </a:cubicBezTo>
                <a:lnTo>
                  <a:pt x="1588575" y="2925411"/>
                </a:lnTo>
                <a:cubicBezTo>
                  <a:pt x="1835671" y="2758142"/>
                  <a:pt x="2037335" y="2529257"/>
                  <a:pt x="2169165" y="2259549"/>
                </a:cubicBezTo>
                <a:close/>
                <a:moveTo>
                  <a:pt x="797309" y="2254509"/>
                </a:moveTo>
                <a:cubicBezTo>
                  <a:pt x="928512" y="2525684"/>
                  <a:pt x="1129977" y="2756161"/>
                  <a:pt x="1376879" y="2925229"/>
                </a:cubicBezTo>
                <a:cubicBezTo>
                  <a:pt x="1367940" y="2931748"/>
                  <a:pt x="1358086" y="2936536"/>
                  <a:pt x="1348086" y="2941055"/>
                </a:cubicBezTo>
                <a:cubicBezTo>
                  <a:pt x="981929" y="2910776"/>
                  <a:pt x="654006" y="2746454"/>
                  <a:pt x="413461" y="2497054"/>
                </a:cubicBezTo>
                <a:cubicBezTo>
                  <a:pt x="528278" y="2398621"/>
                  <a:pt x="657289" y="2316447"/>
                  <a:pt x="797309" y="2254509"/>
                </a:cubicBezTo>
                <a:close/>
                <a:moveTo>
                  <a:pt x="1426305" y="2108791"/>
                </a:moveTo>
                <a:lnTo>
                  <a:pt x="1426305" y="2824067"/>
                </a:lnTo>
                <a:cubicBezTo>
                  <a:pt x="1203050" y="2668305"/>
                  <a:pt x="1020431" y="2458508"/>
                  <a:pt x="899682" y="2212532"/>
                </a:cubicBezTo>
                <a:cubicBezTo>
                  <a:pt x="1063835" y="2148883"/>
                  <a:pt x="1241204" y="2112683"/>
                  <a:pt x="1426305" y="2108791"/>
                </a:cubicBezTo>
                <a:close/>
                <a:moveTo>
                  <a:pt x="1527809" y="2108695"/>
                </a:moveTo>
                <a:cubicBezTo>
                  <a:pt x="1717707" y="2112557"/>
                  <a:pt x="1899494" y="2150291"/>
                  <a:pt x="2067336" y="2216559"/>
                </a:cubicBezTo>
                <a:cubicBezTo>
                  <a:pt x="1943936" y="2466549"/>
                  <a:pt x="1756622" y="2679032"/>
                  <a:pt x="1527809" y="2835300"/>
                </a:cubicBezTo>
                <a:close/>
                <a:moveTo>
                  <a:pt x="2354776" y="1530125"/>
                </a:moveTo>
                <a:lnTo>
                  <a:pt x="2955077" y="1530125"/>
                </a:lnTo>
                <a:cubicBezTo>
                  <a:pt x="2942393" y="1866074"/>
                  <a:pt x="2817414" y="2173186"/>
                  <a:pt x="2615767" y="2414127"/>
                </a:cubicBezTo>
                <a:cubicBezTo>
                  <a:pt x="2496453" y="2311434"/>
                  <a:pt x="2362630" y="2225327"/>
                  <a:pt x="2217376" y="2159975"/>
                </a:cubicBezTo>
                <a:cubicBezTo>
                  <a:pt x="2300477" y="1965771"/>
                  <a:pt x="2348521" y="1753185"/>
                  <a:pt x="2354776" y="1530125"/>
                </a:cubicBezTo>
                <a:close/>
                <a:moveTo>
                  <a:pt x="1527809" y="1530125"/>
                </a:moveTo>
                <a:lnTo>
                  <a:pt x="2244039" y="1530125"/>
                </a:lnTo>
                <a:cubicBezTo>
                  <a:pt x="2237819" y="1737690"/>
                  <a:pt x="2192963" y="1935525"/>
                  <a:pt x="2115825" y="2116496"/>
                </a:cubicBezTo>
                <a:cubicBezTo>
                  <a:pt x="1933189" y="2043464"/>
                  <a:pt x="1735000" y="2001899"/>
                  <a:pt x="1527809" y="1997958"/>
                </a:cubicBezTo>
                <a:close/>
                <a:moveTo>
                  <a:pt x="725097" y="1530125"/>
                </a:moveTo>
                <a:lnTo>
                  <a:pt x="1426305" y="1530125"/>
                </a:lnTo>
                <a:lnTo>
                  <a:pt x="1426305" y="1998054"/>
                </a:lnTo>
                <a:cubicBezTo>
                  <a:pt x="1224105" y="2002029"/>
                  <a:pt x="1030504" y="2041966"/>
                  <a:pt x="851699" y="2112283"/>
                </a:cubicBezTo>
                <a:cubicBezTo>
                  <a:pt x="775482" y="1932518"/>
                  <a:pt x="731260" y="1736112"/>
                  <a:pt x="725097" y="1530125"/>
                </a:cubicBezTo>
                <a:close/>
                <a:moveTo>
                  <a:pt x="934" y="1530125"/>
                </a:moveTo>
                <a:lnTo>
                  <a:pt x="614360" y="1530125"/>
                </a:lnTo>
                <a:cubicBezTo>
                  <a:pt x="620543" y="1751166"/>
                  <a:pt x="667772" y="1961919"/>
                  <a:pt x="749235" y="2154869"/>
                </a:cubicBezTo>
                <a:cubicBezTo>
                  <a:pt x="599936" y="2221117"/>
                  <a:pt x="462426" y="2308980"/>
                  <a:pt x="340129" y="2414234"/>
                </a:cubicBezTo>
                <a:cubicBezTo>
                  <a:pt x="138582" y="2173144"/>
                  <a:pt x="13619" y="1866051"/>
                  <a:pt x="934" y="1530125"/>
                </a:cubicBezTo>
                <a:close/>
                <a:moveTo>
                  <a:pt x="883886" y="768586"/>
                </a:moveTo>
                <a:cubicBezTo>
                  <a:pt x="1053566" y="831753"/>
                  <a:pt x="1236128" y="867407"/>
                  <a:pt x="1426305" y="871035"/>
                </a:cubicBezTo>
                <a:lnTo>
                  <a:pt x="1426305" y="1428622"/>
                </a:lnTo>
                <a:lnTo>
                  <a:pt x="724559" y="1428622"/>
                </a:lnTo>
                <a:cubicBezTo>
                  <a:pt x="730221" y="1192426"/>
                  <a:pt x="785872" y="968634"/>
                  <a:pt x="883886" y="768586"/>
                </a:cubicBezTo>
                <a:close/>
                <a:moveTo>
                  <a:pt x="2083288" y="764501"/>
                </a:moveTo>
                <a:cubicBezTo>
                  <a:pt x="2182501" y="965616"/>
                  <a:pt x="2238869" y="1190833"/>
                  <a:pt x="2244577" y="1428622"/>
                </a:cubicBezTo>
                <a:lnTo>
                  <a:pt x="1527809" y="1428622"/>
                </a:lnTo>
                <a:lnTo>
                  <a:pt x="1527809" y="871130"/>
                </a:lnTo>
                <a:cubicBezTo>
                  <a:pt x="1722835" y="867528"/>
                  <a:pt x="1909881" y="830382"/>
                  <a:pt x="2083288" y="764501"/>
                </a:cubicBezTo>
                <a:close/>
                <a:moveTo>
                  <a:pt x="375750" y="484510"/>
                </a:moveTo>
                <a:cubicBezTo>
                  <a:pt x="497688" y="583858"/>
                  <a:pt x="633678" y="666438"/>
                  <a:pt x="780212" y="729142"/>
                </a:cubicBezTo>
                <a:cubicBezTo>
                  <a:pt x="677519" y="941475"/>
                  <a:pt x="619429" y="1178562"/>
                  <a:pt x="613822" y="1428622"/>
                </a:cubicBezTo>
                <a:lnTo>
                  <a:pt x="0" y="1428622"/>
                </a:lnTo>
                <a:cubicBezTo>
                  <a:pt x="9263" y="1065848"/>
                  <a:pt x="149371" y="735691"/>
                  <a:pt x="375750" y="484510"/>
                </a:cubicBezTo>
                <a:close/>
                <a:moveTo>
                  <a:pt x="2580304" y="484479"/>
                </a:moveTo>
                <a:cubicBezTo>
                  <a:pt x="2806628" y="735651"/>
                  <a:pt x="2946750" y="1065827"/>
                  <a:pt x="2956013" y="1428622"/>
                </a:cubicBezTo>
                <a:lnTo>
                  <a:pt x="2355314" y="1428622"/>
                </a:lnTo>
                <a:cubicBezTo>
                  <a:pt x="2349636" y="1176504"/>
                  <a:pt x="2290630" y="937573"/>
                  <a:pt x="2186241" y="724113"/>
                </a:cubicBezTo>
                <a:cubicBezTo>
                  <a:pt x="2328935" y="662418"/>
                  <a:pt x="2461323" y="581449"/>
                  <a:pt x="2580304" y="484479"/>
                </a:cubicBezTo>
                <a:close/>
                <a:moveTo>
                  <a:pt x="1426305" y="124032"/>
                </a:moveTo>
                <a:lnTo>
                  <a:pt x="1426305" y="760298"/>
                </a:lnTo>
                <a:cubicBezTo>
                  <a:pt x="1253727" y="756791"/>
                  <a:pt x="1087879" y="724966"/>
                  <a:pt x="933247" y="668842"/>
                </a:cubicBezTo>
                <a:cubicBezTo>
                  <a:pt x="1054039" y="451822"/>
                  <a:pt x="1223389" y="265609"/>
                  <a:pt x="1426305" y="124032"/>
                </a:cubicBezTo>
                <a:close/>
                <a:moveTo>
                  <a:pt x="1527809" y="112799"/>
                </a:moveTo>
                <a:cubicBezTo>
                  <a:pt x="1736145" y="255085"/>
                  <a:pt x="1910079" y="443973"/>
                  <a:pt x="2033951" y="664748"/>
                </a:cubicBezTo>
                <a:cubicBezTo>
                  <a:pt x="1875578" y="723616"/>
                  <a:pt x="1705238" y="756901"/>
                  <a:pt x="1527809" y="760394"/>
                </a:cubicBezTo>
                <a:close/>
                <a:moveTo>
                  <a:pt x="1632157" y="1693"/>
                </a:moveTo>
                <a:cubicBezTo>
                  <a:pt x="1969090" y="34839"/>
                  <a:pt x="2272411" y="181752"/>
                  <a:pt x="2502559" y="404493"/>
                </a:cubicBezTo>
                <a:cubicBezTo>
                  <a:pt x="2392455" y="493535"/>
                  <a:pt x="2270018" y="567692"/>
                  <a:pt x="2138287" y="624414"/>
                </a:cubicBezTo>
                <a:cubicBezTo>
                  <a:pt x="2004803" y="382989"/>
                  <a:pt x="1815448" y="176841"/>
                  <a:pt x="1587368" y="23269"/>
                </a:cubicBezTo>
                <a:close/>
                <a:moveTo>
                  <a:pt x="1333466" y="0"/>
                </a:moveTo>
                <a:lnTo>
                  <a:pt x="1376468" y="23177"/>
                </a:lnTo>
                <a:cubicBezTo>
                  <a:pt x="1149236" y="178863"/>
                  <a:pt x="960516" y="386575"/>
                  <a:pt x="827965" y="629347"/>
                </a:cubicBezTo>
                <a:cubicBezTo>
                  <a:pt x="692459" y="571593"/>
                  <a:pt x="566467" y="495851"/>
                  <a:pt x="453430" y="404475"/>
                </a:cubicBezTo>
                <a:cubicBezTo>
                  <a:pt x="685742" y="179438"/>
                  <a:pt x="992667" y="31629"/>
                  <a:pt x="133346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9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0A43A0-5F17-4416-928F-59FCC843FFF7}"/>
              </a:ext>
            </a:extLst>
          </p:cNvPr>
          <p:cNvSpPr txBox="1"/>
          <p:nvPr/>
        </p:nvSpPr>
        <p:spPr>
          <a:xfrm>
            <a:off x="151280" y="3901500"/>
            <a:ext cx="390490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Dacă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directorul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auditului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stabilește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că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o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afectarea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influențează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capacitatea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auditorului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de a-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și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îndeplini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sarcinile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în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mod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obiectiv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,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trebuie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să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discute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cu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conducerea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activității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verificate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, cu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consiliul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și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/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sau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cu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conducerea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superioară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și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să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ro-RO" altLang="ko-KR" sz="1050" b="1" dirty="0">
                <a:solidFill>
                  <a:schemeClr val="accent5"/>
                </a:solidFill>
                <a:cs typeface="Arial" pitchFamily="34" charset="0"/>
              </a:rPr>
              <a:t>determine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acțiunile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adecvate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pentru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a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rezolva</a:t>
            </a:r>
            <a:r>
              <a:rPr lang="en-US" altLang="ko-KR" sz="1050" b="1" dirty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5"/>
                </a:solidFill>
                <a:cs typeface="Arial" pitchFamily="34" charset="0"/>
              </a:rPr>
              <a:t>situația</a:t>
            </a:r>
            <a:endParaRPr lang="en-US" altLang="ko-KR" sz="1050" b="1" dirty="0">
              <a:solidFill>
                <a:schemeClr val="accent5"/>
              </a:solidFill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26FD4E-2BA3-4A5C-A532-EC09EC0594B5}"/>
              </a:ext>
            </a:extLst>
          </p:cNvPr>
          <p:cNvSpPr txBox="1"/>
          <p:nvPr/>
        </p:nvSpPr>
        <p:spPr>
          <a:xfrm>
            <a:off x="182710" y="2643203"/>
            <a:ext cx="273628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Dacă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auditorii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interni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devin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conștienți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de o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afectare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care le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poate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afecta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obiectivitatea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,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trebuie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să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comunice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afectarea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directorului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auditului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sau</a:t>
            </a:r>
            <a:r>
              <a:rPr lang="en-US" altLang="ko-KR" sz="1050" b="1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2"/>
                </a:solidFill>
                <a:cs typeface="Arial" pitchFamily="34" charset="0"/>
              </a:rPr>
              <a:t>supervizor</a:t>
            </a:r>
            <a:r>
              <a:rPr lang="ro-RO" altLang="ko-KR" sz="1050" b="1" dirty="0">
                <a:solidFill>
                  <a:schemeClr val="accent2"/>
                </a:solidFill>
                <a:cs typeface="Arial" pitchFamily="34" charset="0"/>
              </a:rPr>
              <a:t>ului</a:t>
            </a:r>
            <a:endParaRPr lang="en-US" altLang="ko-KR" sz="105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BC6B30-5261-4B84-B7C2-4AC97A3C130B}"/>
              </a:ext>
            </a:extLst>
          </p:cNvPr>
          <p:cNvSpPr txBox="1"/>
          <p:nvPr/>
        </p:nvSpPr>
        <p:spPr>
          <a:xfrm>
            <a:off x="209489" y="1610617"/>
            <a:ext cx="27184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Dacă obiectivitatea este afectată în fapt sau în aparență, detaliile afectării trebuie prezentate prompt către părțile corespunzătoare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EB9CCC-B674-47EE-AD02-D92F7452F0C9}"/>
              </a:ext>
            </a:extLst>
          </p:cNvPr>
          <p:cNvSpPr txBox="1"/>
          <p:nvPr/>
        </p:nvSpPr>
        <p:spPr>
          <a:xfrm>
            <a:off x="6125327" y="2263214"/>
            <a:ext cx="2797217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Dacă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o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afectare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a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obiectivității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care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influențează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se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percepe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că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influențează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încrederea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în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constatările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recomandările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/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concluziile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misiunii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este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descoperită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după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finalizarea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misiunii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directorul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auditului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trebuie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discute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această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preocupare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cu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conducerea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activității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verificate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consiliul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conducerea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superioară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/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alte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părți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interesate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afectate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să 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stabile</a:t>
            </a:r>
            <a:r>
              <a:rPr lang="ro-RO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ască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acțiuni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adecvate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pentru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a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rezolva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situația</a:t>
            </a:r>
            <a:endParaRPr lang="en-US" altLang="ko-KR" sz="1050" b="1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C896B0-80A1-40D6-8751-DA99925ADD18}"/>
              </a:ext>
            </a:extLst>
          </p:cNvPr>
          <p:cNvSpPr txBox="1"/>
          <p:nvPr/>
        </p:nvSpPr>
        <p:spPr>
          <a:xfrm>
            <a:off x="5040529" y="1396446"/>
            <a:ext cx="365299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Dacă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obiectivitatea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directorului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auditului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este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afectată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în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fapt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în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aparență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trebuie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dezvăluie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afectare</a:t>
            </a:r>
            <a:r>
              <a:rPr lang="ro-RO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către</a:t>
            </a:r>
            <a:r>
              <a:rPr lang="en-US" altLang="ko-KR" sz="105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050" b="1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consiliu</a:t>
            </a:r>
            <a:endParaRPr lang="ko-KR" altLang="en-US" sz="1050" b="1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848F94F-AE33-4826-9F44-C60CEBB981F6}"/>
              </a:ext>
            </a:extLst>
          </p:cNvPr>
          <p:cNvSpPr/>
          <p:nvPr/>
        </p:nvSpPr>
        <p:spPr>
          <a:xfrm>
            <a:off x="3883347" y="2276614"/>
            <a:ext cx="1359173" cy="1359173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03D4DE0-0F3D-46C4-B66B-9C887ABE38B1}"/>
              </a:ext>
            </a:extLst>
          </p:cNvPr>
          <p:cNvSpPr/>
          <p:nvPr/>
        </p:nvSpPr>
        <p:spPr>
          <a:xfrm>
            <a:off x="4529023" y="2227185"/>
            <a:ext cx="98860" cy="988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7A90A89-AB4E-4C0A-989F-4D750F3EDA47}"/>
              </a:ext>
            </a:extLst>
          </p:cNvPr>
          <p:cNvSpPr/>
          <p:nvPr/>
        </p:nvSpPr>
        <p:spPr>
          <a:xfrm>
            <a:off x="5106239" y="3247779"/>
            <a:ext cx="98860" cy="988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CE63C8F-2609-4D60-9B53-423F71418FAB}"/>
              </a:ext>
            </a:extLst>
          </p:cNvPr>
          <p:cNvSpPr/>
          <p:nvPr/>
        </p:nvSpPr>
        <p:spPr>
          <a:xfrm>
            <a:off x="3916493" y="3247779"/>
            <a:ext cx="98860" cy="988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BEFA5E5-49A7-44FE-BFD5-ECD6CBF8CDEC}"/>
              </a:ext>
            </a:extLst>
          </p:cNvPr>
          <p:cNvSpPr/>
          <p:nvPr/>
        </p:nvSpPr>
        <p:spPr>
          <a:xfrm>
            <a:off x="5106239" y="2593773"/>
            <a:ext cx="98860" cy="988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430DFDA-8FAF-4A04-8CF6-82448AF8A6F5}"/>
              </a:ext>
            </a:extLst>
          </p:cNvPr>
          <p:cNvSpPr/>
          <p:nvPr/>
        </p:nvSpPr>
        <p:spPr>
          <a:xfrm>
            <a:off x="3916493" y="2593773"/>
            <a:ext cx="98860" cy="988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DC8A444-358F-4A59-8F57-0DA1D7E51217}"/>
              </a:ext>
            </a:extLst>
          </p:cNvPr>
          <p:cNvSpPr/>
          <p:nvPr/>
        </p:nvSpPr>
        <p:spPr>
          <a:xfrm>
            <a:off x="4529023" y="3583669"/>
            <a:ext cx="98860" cy="988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8A2D8FD-B562-45F2-BEAF-329D366F58B7}"/>
              </a:ext>
            </a:extLst>
          </p:cNvPr>
          <p:cNvSpPr/>
          <p:nvPr/>
        </p:nvSpPr>
        <p:spPr>
          <a:xfrm>
            <a:off x="4259146" y="3926334"/>
            <a:ext cx="607579" cy="607579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FF7E952-0167-42A6-B8B0-36069CA57C62}"/>
              </a:ext>
            </a:extLst>
          </p:cNvPr>
          <p:cNvSpPr/>
          <p:nvPr/>
        </p:nvSpPr>
        <p:spPr>
          <a:xfrm>
            <a:off x="3137723" y="2186044"/>
            <a:ext cx="607579" cy="607579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E0F2791-16A4-49C9-A2D3-B04FBDD798B3}"/>
              </a:ext>
            </a:extLst>
          </p:cNvPr>
          <p:cNvSpPr/>
          <p:nvPr/>
        </p:nvSpPr>
        <p:spPr>
          <a:xfrm>
            <a:off x="5383509" y="3151674"/>
            <a:ext cx="607579" cy="607579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0AFD77D-5E83-4D79-8528-9CB75F5140A0}"/>
              </a:ext>
            </a:extLst>
          </p:cNvPr>
          <p:cNvSpPr/>
          <p:nvPr/>
        </p:nvSpPr>
        <p:spPr>
          <a:xfrm>
            <a:off x="4259146" y="1441693"/>
            <a:ext cx="607579" cy="607579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D48BB96-15E2-4401-B74F-3EAFFF173258}"/>
              </a:ext>
            </a:extLst>
          </p:cNvPr>
          <p:cNvSpPr/>
          <p:nvPr/>
        </p:nvSpPr>
        <p:spPr>
          <a:xfrm>
            <a:off x="3137723" y="3151674"/>
            <a:ext cx="607579" cy="607579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72A7CE8-730C-47C9-A8CE-6D5FC9599D9B}"/>
              </a:ext>
            </a:extLst>
          </p:cNvPr>
          <p:cNvSpPr/>
          <p:nvPr/>
        </p:nvSpPr>
        <p:spPr>
          <a:xfrm>
            <a:off x="5383509" y="2186044"/>
            <a:ext cx="607579" cy="607579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35" name="Isosceles Triangle 51">
            <a:extLst>
              <a:ext uri="{FF2B5EF4-FFF2-40B4-BE49-F238E27FC236}">
                <a16:creationId xmlns:a16="http://schemas.microsoft.com/office/drawing/2014/main" id="{A3C013D6-CFB3-4B2F-8171-A96F1AC3AC54}"/>
              </a:ext>
            </a:extLst>
          </p:cNvPr>
          <p:cNvSpPr/>
          <p:nvPr/>
        </p:nvSpPr>
        <p:spPr>
          <a:xfrm>
            <a:off x="3327168" y="3371615"/>
            <a:ext cx="228688" cy="167698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900" dirty="0"/>
          </a:p>
        </p:txBody>
      </p:sp>
      <p:sp>
        <p:nvSpPr>
          <p:cNvPr id="36" name="Oval 7">
            <a:extLst>
              <a:ext uri="{FF2B5EF4-FFF2-40B4-BE49-F238E27FC236}">
                <a16:creationId xmlns:a16="http://schemas.microsoft.com/office/drawing/2014/main" id="{5FF35E09-0E2E-4CCC-AE43-74FE0E1DC70E}"/>
              </a:ext>
            </a:extLst>
          </p:cNvPr>
          <p:cNvSpPr/>
          <p:nvPr/>
        </p:nvSpPr>
        <p:spPr>
          <a:xfrm>
            <a:off x="4438896" y="4106084"/>
            <a:ext cx="248078" cy="24807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900" dirty="0"/>
          </a:p>
        </p:txBody>
      </p:sp>
      <p:sp>
        <p:nvSpPr>
          <p:cNvPr id="37" name="Rounded Rectangle 27">
            <a:extLst>
              <a:ext uri="{FF2B5EF4-FFF2-40B4-BE49-F238E27FC236}">
                <a16:creationId xmlns:a16="http://schemas.microsoft.com/office/drawing/2014/main" id="{0E3F0E7B-8C73-440C-A8C7-41E45B7A3441}"/>
              </a:ext>
            </a:extLst>
          </p:cNvPr>
          <p:cNvSpPr/>
          <p:nvPr/>
        </p:nvSpPr>
        <p:spPr>
          <a:xfrm>
            <a:off x="3322583" y="2398478"/>
            <a:ext cx="237859" cy="182708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900" dirty="0"/>
          </a:p>
        </p:txBody>
      </p:sp>
      <p:sp>
        <p:nvSpPr>
          <p:cNvPr id="38" name="Rounded Rectangle 7">
            <a:extLst>
              <a:ext uri="{FF2B5EF4-FFF2-40B4-BE49-F238E27FC236}">
                <a16:creationId xmlns:a16="http://schemas.microsoft.com/office/drawing/2014/main" id="{DE63A4A5-702C-4154-83A8-B96596E32021}"/>
              </a:ext>
            </a:extLst>
          </p:cNvPr>
          <p:cNvSpPr/>
          <p:nvPr/>
        </p:nvSpPr>
        <p:spPr>
          <a:xfrm>
            <a:off x="4442022" y="1641136"/>
            <a:ext cx="241828" cy="20869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900" dirty="0"/>
          </a:p>
        </p:txBody>
      </p:sp>
      <p:sp>
        <p:nvSpPr>
          <p:cNvPr id="39" name="Round Same Side Corner Rectangle 36">
            <a:extLst>
              <a:ext uri="{FF2B5EF4-FFF2-40B4-BE49-F238E27FC236}">
                <a16:creationId xmlns:a16="http://schemas.microsoft.com/office/drawing/2014/main" id="{E22A494B-D8E9-487B-B9B8-5137EE24DBA8}"/>
              </a:ext>
            </a:extLst>
          </p:cNvPr>
          <p:cNvSpPr/>
          <p:nvPr/>
        </p:nvSpPr>
        <p:spPr>
          <a:xfrm>
            <a:off x="5564439" y="2392699"/>
            <a:ext cx="245715" cy="194267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900" dirty="0"/>
          </a:p>
        </p:txBody>
      </p:sp>
      <p:sp>
        <p:nvSpPr>
          <p:cNvPr id="40" name="자유형 176">
            <a:extLst>
              <a:ext uri="{FF2B5EF4-FFF2-40B4-BE49-F238E27FC236}">
                <a16:creationId xmlns:a16="http://schemas.microsoft.com/office/drawing/2014/main" id="{7CD8EF02-3F7B-4C66-90AC-DC5F8298AD2A}"/>
              </a:ext>
            </a:extLst>
          </p:cNvPr>
          <p:cNvSpPr/>
          <p:nvPr/>
        </p:nvSpPr>
        <p:spPr>
          <a:xfrm>
            <a:off x="5547788" y="3309038"/>
            <a:ext cx="279020" cy="292852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900" dirty="0"/>
          </a:p>
        </p:txBody>
      </p:sp>
      <p:sp>
        <p:nvSpPr>
          <p:cNvPr id="4" name="CasetăText 3">
            <a:extLst>
              <a:ext uri="{FF2B5EF4-FFF2-40B4-BE49-F238E27FC236}">
                <a16:creationId xmlns:a16="http://schemas.microsoft.com/office/drawing/2014/main" id="{D9D6B399-E3D6-254D-ED1E-CA08F9F8BA8D}"/>
              </a:ext>
            </a:extLst>
          </p:cNvPr>
          <p:cNvSpPr txBox="1"/>
          <p:nvPr/>
        </p:nvSpPr>
        <p:spPr>
          <a:xfrm>
            <a:off x="7380312" y="4888868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470502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2800" b="1" dirty="0"/>
              <a:t>Principiul 3: Demonstrează competență</a:t>
            </a:r>
            <a:endParaRPr lang="en-US" sz="2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2594790" y="3001316"/>
            <a:ext cx="5361585" cy="45719"/>
            <a:chOff x="2384385" y="4062713"/>
            <a:chExt cx="4272989" cy="0"/>
          </a:xfrm>
        </p:grpSpPr>
        <p:cxnSp>
          <p:nvCxnSpPr>
            <p:cNvPr id="5" name="Straight Connector 4"/>
            <p:cNvCxnSpPr/>
            <p:nvPr/>
          </p:nvCxnSpPr>
          <p:spPr>
            <a:xfrm flipV="1">
              <a:off x="2384385" y="4062713"/>
              <a:ext cx="1423686" cy="0"/>
            </a:xfrm>
            <a:prstGeom prst="line">
              <a:avLst/>
            </a:prstGeom>
            <a:ln w="101600" cap="rnd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V="1">
              <a:off x="3808071" y="4062713"/>
              <a:ext cx="1423686" cy="0"/>
            </a:xfrm>
            <a:prstGeom prst="line">
              <a:avLst/>
            </a:prstGeom>
            <a:ln w="101600" cap="rnd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5233688" y="4062713"/>
              <a:ext cx="1423686" cy="0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chemeClr val="tx1"/>
                  </a:gs>
                  <a:gs pos="100000">
                    <a:srgbClr val="00B050"/>
                  </a:gs>
                </a:gsLst>
                <a:lin ang="0" scaled="1"/>
                <a:tileRect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/>
          <p:cNvSpPr/>
          <p:nvPr/>
        </p:nvSpPr>
        <p:spPr>
          <a:xfrm>
            <a:off x="2254170" y="1979272"/>
            <a:ext cx="720524" cy="720524"/>
          </a:xfrm>
          <a:prstGeom prst="ellipse">
            <a:avLst/>
          </a:pr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50800">
            <a:solidFill>
              <a:schemeClr val="tx1"/>
            </a:solidFill>
          </a:ln>
          <a:effectLst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r>
              <a:rPr lang="en-US" sz="2700" dirty="0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9" name="Oval 8"/>
          <p:cNvSpPr/>
          <p:nvPr/>
        </p:nvSpPr>
        <p:spPr>
          <a:xfrm>
            <a:off x="4030736" y="1936402"/>
            <a:ext cx="720524" cy="720524"/>
          </a:xfrm>
          <a:prstGeom prst="ellipse">
            <a:avLst/>
          </a:pr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50800">
            <a:solidFill>
              <a:schemeClr val="tx1"/>
            </a:solidFill>
          </a:ln>
          <a:effectLst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r>
              <a:rPr lang="en-US" sz="2700" dirty="0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1" name="Oval 10"/>
          <p:cNvSpPr/>
          <p:nvPr/>
        </p:nvSpPr>
        <p:spPr>
          <a:xfrm>
            <a:off x="7596114" y="1936402"/>
            <a:ext cx="720524" cy="720524"/>
          </a:xfrm>
          <a:prstGeom prst="ellipse">
            <a:avLst/>
          </a:prstGeom>
          <a:solidFill>
            <a:srgbClr val="00B050"/>
          </a:solidFill>
          <a:ln w="50800">
            <a:solidFill>
              <a:schemeClr val="tx1"/>
            </a:solidFill>
          </a:ln>
          <a:effectLst>
            <a:glow rad="12700">
              <a:srgbClr val="00B050"/>
            </a:glow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endParaRPr lang="en-US" sz="27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Freeform 11"/>
          <p:cNvSpPr>
            <a:spLocks noChangeAspect="1"/>
          </p:cNvSpPr>
          <p:nvPr/>
        </p:nvSpPr>
        <p:spPr bwMode="auto">
          <a:xfrm>
            <a:off x="7753413" y="2130860"/>
            <a:ext cx="405923" cy="331607"/>
          </a:xfrm>
          <a:custGeom>
            <a:avLst/>
            <a:gdLst>
              <a:gd name="T0" fmla="*/ 12 w 656"/>
              <a:gd name="T1" fmla="*/ 336 h 508"/>
              <a:gd name="T2" fmla="*/ 204 w 656"/>
              <a:gd name="T3" fmla="*/ 508 h 508"/>
              <a:gd name="T4" fmla="*/ 656 w 656"/>
              <a:gd name="T5" fmla="*/ 124 h 508"/>
              <a:gd name="T6" fmla="*/ 564 w 656"/>
              <a:gd name="T7" fmla="*/ 0 h 508"/>
              <a:gd name="T8" fmla="*/ 204 w 656"/>
              <a:gd name="T9" fmla="*/ 332 h 508"/>
              <a:gd name="T10" fmla="*/ 112 w 656"/>
              <a:gd name="T11" fmla="*/ 192 h 508"/>
              <a:gd name="T12" fmla="*/ 12 w 656"/>
              <a:gd name="T13" fmla="*/ 336 h 508"/>
              <a:gd name="connsiteX0" fmla="*/ 14 w 9831"/>
              <a:gd name="connsiteY0" fmla="*/ 6614 h 10000"/>
              <a:gd name="connsiteX1" fmla="*/ 2941 w 9831"/>
              <a:gd name="connsiteY1" fmla="*/ 10000 h 10000"/>
              <a:gd name="connsiteX2" fmla="*/ 9831 w 9831"/>
              <a:gd name="connsiteY2" fmla="*/ 2441 h 10000"/>
              <a:gd name="connsiteX3" fmla="*/ 8429 w 9831"/>
              <a:gd name="connsiteY3" fmla="*/ 0 h 10000"/>
              <a:gd name="connsiteX4" fmla="*/ 2941 w 9831"/>
              <a:gd name="connsiteY4" fmla="*/ 6535 h 10000"/>
              <a:gd name="connsiteX5" fmla="*/ 1538 w 9831"/>
              <a:gd name="connsiteY5" fmla="*/ 3780 h 10000"/>
              <a:gd name="connsiteX6" fmla="*/ 14 w 9831"/>
              <a:gd name="connsiteY6" fmla="*/ 6614 h 10000"/>
              <a:gd name="connsiteX0" fmla="*/ 0 w 9986"/>
              <a:gd name="connsiteY0" fmla="*/ 6614 h 10000"/>
              <a:gd name="connsiteX1" fmla="*/ 2978 w 9986"/>
              <a:gd name="connsiteY1" fmla="*/ 10000 h 10000"/>
              <a:gd name="connsiteX2" fmla="*/ 9986 w 9986"/>
              <a:gd name="connsiteY2" fmla="*/ 2441 h 10000"/>
              <a:gd name="connsiteX3" fmla="*/ 8560 w 9986"/>
              <a:gd name="connsiteY3" fmla="*/ 0 h 10000"/>
              <a:gd name="connsiteX4" fmla="*/ 2978 w 9986"/>
              <a:gd name="connsiteY4" fmla="*/ 6535 h 10000"/>
              <a:gd name="connsiteX5" fmla="*/ 1550 w 9986"/>
              <a:gd name="connsiteY5" fmla="*/ 3780 h 10000"/>
              <a:gd name="connsiteX6" fmla="*/ 0 w 9986"/>
              <a:gd name="connsiteY6" fmla="*/ 6614 h 10000"/>
              <a:gd name="connsiteX0" fmla="*/ 0 w 10000"/>
              <a:gd name="connsiteY0" fmla="*/ 6614 h 10000"/>
              <a:gd name="connsiteX1" fmla="*/ 2982 w 10000"/>
              <a:gd name="connsiteY1" fmla="*/ 10000 h 10000"/>
              <a:gd name="connsiteX2" fmla="*/ 10000 w 10000"/>
              <a:gd name="connsiteY2" fmla="*/ 2441 h 10000"/>
              <a:gd name="connsiteX3" fmla="*/ 8572 w 10000"/>
              <a:gd name="connsiteY3" fmla="*/ 0 h 10000"/>
              <a:gd name="connsiteX4" fmla="*/ 2982 w 10000"/>
              <a:gd name="connsiteY4" fmla="*/ 6535 h 10000"/>
              <a:gd name="connsiteX5" fmla="*/ 1552 w 10000"/>
              <a:gd name="connsiteY5" fmla="*/ 3780 h 10000"/>
              <a:gd name="connsiteX6" fmla="*/ 0 w 10000"/>
              <a:gd name="connsiteY6" fmla="*/ 6614 h 10000"/>
              <a:gd name="connsiteX0" fmla="*/ 0 w 10000"/>
              <a:gd name="connsiteY0" fmla="*/ 6688 h 10074"/>
              <a:gd name="connsiteX1" fmla="*/ 2982 w 10000"/>
              <a:gd name="connsiteY1" fmla="*/ 10074 h 10074"/>
              <a:gd name="connsiteX2" fmla="*/ 10000 w 10000"/>
              <a:gd name="connsiteY2" fmla="*/ 2515 h 10074"/>
              <a:gd name="connsiteX3" fmla="*/ 8572 w 10000"/>
              <a:gd name="connsiteY3" fmla="*/ 74 h 10074"/>
              <a:gd name="connsiteX4" fmla="*/ 3161 w 10000"/>
              <a:gd name="connsiteY4" fmla="*/ 6020 h 10074"/>
              <a:gd name="connsiteX5" fmla="*/ 1552 w 10000"/>
              <a:gd name="connsiteY5" fmla="*/ 3854 h 10074"/>
              <a:gd name="connsiteX6" fmla="*/ 0 w 10000"/>
              <a:gd name="connsiteY6" fmla="*/ 6688 h 10074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101">
                <a:moveTo>
                  <a:pt x="0" y="6715"/>
                </a:moveTo>
                <a:cubicBezTo>
                  <a:pt x="0" y="6715"/>
                  <a:pt x="2080" y="8440"/>
                  <a:pt x="2982" y="10101"/>
                </a:cubicBezTo>
                <a:cubicBezTo>
                  <a:pt x="2982" y="10101"/>
                  <a:pt x="6273" y="4117"/>
                  <a:pt x="10000" y="2542"/>
                </a:cubicBezTo>
                <a:cubicBezTo>
                  <a:pt x="10000" y="2542"/>
                  <a:pt x="9176" y="842"/>
                  <a:pt x="8572" y="101"/>
                </a:cubicBezTo>
                <a:cubicBezTo>
                  <a:pt x="7763" y="-892"/>
                  <a:pt x="3905" y="5732"/>
                  <a:pt x="3161" y="6047"/>
                </a:cubicBezTo>
                <a:cubicBezTo>
                  <a:pt x="3161" y="6047"/>
                  <a:pt x="2360" y="4589"/>
                  <a:pt x="1552" y="3881"/>
                </a:cubicBezTo>
                <a:cubicBezTo>
                  <a:pt x="1552" y="3881"/>
                  <a:pt x="778" y="4762"/>
                  <a:pt x="0" y="6715"/>
                </a:cubicBezTo>
                <a:close/>
              </a:path>
            </a:pathLst>
          </a:custGeom>
          <a:solidFill>
            <a:schemeClr val="tx1"/>
          </a:solidFill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latinLnBrk="0"/>
            <a:endParaRPr 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89354" y="3345707"/>
            <a:ext cx="1584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sz="1600" dirty="0">
                <a:solidFill>
                  <a:srgbClr val="FFFFFF"/>
                </a:solidFill>
                <a:latin typeface="Calibri"/>
              </a:rPr>
              <a:t>3.1 Competența</a:t>
            </a: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3560B869-BE2C-A061-6A32-FD21F2099763}"/>
              </a:ext>
            </a:extLst>
          </p:cNvPr>
          <p:cNvSpPr txBox="1"/>
          <p:nvPr/>
        </p:nvSpPr>
        <p:spPr>
          <a:xfrm>
            <a:off x="505716" y="795350"/>
            <a:ext cx="8181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dirty="0">
                <a:solidFill>
                  <a:srgbClr val="FFFFFF"/>
                </a:solidFill>
                <a:latin typeface="Calibri"/>
              </a:rPr>
              <a:t>Auditorii interni aplică cunoștințele, abilitățile și abilitățile pentru a-și îndeplini rolurile și</a:t>
            </a:r>
            <a:r>
              <a:rPr lang="ro-RO" dirty="0">
                <a:solidFill>
                  <a:srgbClr val="FFFFFF"/>
                </a:solidFill>
                <a:latin typeface="Calibri"/>
              </a:rPr>
              <a:t> </a:t>
            </a:r>
            <a:r>
              <a:rPr lang="it-IT" dirty="0">
                <a:solidFill>
                  <a:srgbClr val="FFFFFF"/>
                </a:solidFill>
                <a:latin typeface="Calibri"/>
              </a:rPr>
              <a:t>responsabilități cu succes</a:t>
            </a:r>
          </a:p>
        </p:txBody>
      </p:sp>
      <p:sp>
        <p:nvSpPr>
          <p:cNvPr id="13" name="CasetăText 12">
            <a:extLst>
              <a:ext uri="{FF2B5EF4-FFF2-40B4-BE49-F238E27FC236}">
                <a16:creationId xmlns:a16="http://schemas.microsoft.com/office/drawing/2014/main" id="{0C8AE200-A56D-6889-0C35-D01B8D7D3E57}"/>
              </a:ext>
            </a:extLst>
          </p:cNvPr>
          <p:cNvSpPr txBox="1"/>
          <p:nvPr/>
        </p:nvSpPr>
        <p:spPr>
          <a:xfrm>
            <a:off x="4069904" y="4860646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076E5515-D47A-C5B1-A554-0FD1A7B18625}"/>
              </a:ext>
            </a:extLst>
          </p:cNvPr>
          <p:cNvSpPr txBox="1"/>
          <p:nvPr/>
        </p:nvSpPr>
        <p:spPr>
          <a:xfrm>
            <a:off x="53444" y="2154866"/>
            <a:ext cx="2043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ro-RO" b="1" dirty="0">
                <a:solidFill>
                  <a:srgbClr val="FFFFFF"/>
                </a:solidFill>
                <a:latin typeface="Calibri"/>
              </a:rPr>
              <a:t>Standarde</a:t>
            </a:r>
            <a:endParaRPr lang="it-IT" b="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id="{9C3B46A7-044E-5B5D-2A9B-9037AFFE356D}"/>
              </a:ext>
            </a:extLst>
          </p:cNvPr>
          <p:cNvSpPr txBox="1"/>
          <p:nvPr/>
        </p:nvSpPr>
        <p:spPr>
          <a:xfrm>
            <a:off x="3573529" y="3346205"/>
            <a:ext cx="2209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sz="1600" dirty="0">
                <a:solidFill>
                  <a:srgbClr val="FFFFFF"/>
                </a:solidFill>
                <a:latin typeface="Calibri"/>
              </a:rPr>
              <a:t>3.2 Dezvoltarea Profesională Continua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09D7FBF-3C2E-9886-7199-3131F116B75E}"/>
              </a:ext>
            </a:extLst>
          </p:cNvPr>
          <p:cNvSpPr/>
          <p:nvPr/>
        </p:nvSpPr>
        <p:spPr>
          <a:xfrm>
            <a:off x="5782552" y="1915489"/>
            <a:ext cx="720524" cy="720524"/>
          </a:xfrm>
          <a:prstGeom prst="ellipse">
            <a:avLst/>
          </a:prstGeom>
          <a:solidFill>
            <a:srgbClr val="00B050"/>
          </a:solidFill>
          <a:ln w="50800">
            <a:solidFill>
              <a:schemeClr val="tx1"/>
            </a:solidFill>
          </a:ln>
          <a:effectLst>
            <a:glow rad="12700">
              <a:srgbClr val="00B050"/>
            </a:glow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endParaRPr lang="en-US" sz="27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Freeform 11">
            <a:extLst>
              <a:ext uri="{FF2B5EF4-FFF2-40B4-BE49-F238E27FC236}">
                <a16:creationId xmlns:a16="http://schemas.microsoft.com/office/drawing/2014/main" id="{950C373A-D4FF-083B-30EA-12C85DA07347}"/>
              </a:ext>
            </a:extLst>
          </p:cNvPr>
          <p:cNvSpPr>
            <a:spLocks noChangeAspect="1"/>
          </p:cNvSpPr>
          <p:nvPr/>
        </p:nvSpPr>
        <p:spPr bwMode="auto">
          <a:xfrm>
            <a:off x="5970725" y="2130860"/>
            <a:ext cx="405923" cy="331607"/>
          </a:xfrm>
          <a:custGeom>
            <a:avLst/>
            <a:gdLst>
              <a:gd name="T0" fmla="*/ 12 w 656"/>
              <a:gd name="T1" fmla="*/ 336 h 508"/>
              <a:gd name="T2" fmla="*/ 204 w 656"/>
              <a:gd name="T3" fmla="*/ 508 h 508"/>
              <a:gd name="T4" fmla="*/ 656 w 656"/>
              <a:gd name="T5" fmla="*/ 124 h 508"/>
              <a:gd name="T6" fmla="*/ 564 w 656"/>
              <a:gd name="T7" fmla="*/ 0 h 508"/>
              <a:gd name="T8" fmla="*/ 204 w 656"/>
              <a:gd name="T9" fmla="*/ 332 h 508"/>
              <a:gd name="T10" fmla="*/ 112 w 656"/>
              <a:gd name="T11" fmla="*/ 192 h 508"/>
              <a:gd name="T12" fmla="*/ 12 w 656"/>
              <a:gd name="T13" fmla="*/ 336 h 508"/>
              <a:gd name="connsiteX0" fmla="*/ 14 w 9831"/>
              <a:gd name="connsiteY0" fmla="*/ 6614 h 10000"/>
              <a:gd name="connsiteX1" fmla="*/ 2941 w 9831"/>
              <a:gd name="connsiteY1" fmla="*/ 10000 h 10000"/>
              <a:gd name="connsiteX2" fmla="*/ 9831 w 9831"/>
              <a:gd name="connsiteY2" fmla="*/ 2441 h 10000"/>
              <a:gd name="connsiteX3" fmla="*/ 8429 w 9831"/>
              <a:gd name="connsiteY3" fmla="*/ 0 h 10000"/>
              <a:gd name="connsiteX4" fmla="*/ 2941 w 9831"/>
              <a:gd name="connsiteY4" fmla="*/ 6535 h 10000"/>
              <a:gd name="connsiteX5" fmla="*/ 1538 w 9831"/>
              <a:gd name="connsiteY5" fmla="*/ 3780 h 10000"/>
              <a:gd name="connsiteX6" fmla="*/ 14 w 9831"/>
              <a:gd name="connsiteY6" fmla="*/ 6614 h 10000"/>
              <a:gd name="connsiteX0" fmla="*/ 0 w 9986"/>
              <a:gd name="connsiteY0" fmla="*/ 6614 h 10000"/>
              <a:gd name="connsiteX1" fmla="*/ 2978 w 9986"/>
              <a:gd name="connsiteY1" fmla="*/ 10000 h 10000"/>
              <a:gd name="connsiteX2" fmla="*/ 9986 w 9986"/>
              <a:gd name="connsiteY2" fmla="*/ 2441 h 10000"/>
              <a:gd name="connsiteX3" fmla="*/ 8560 w 9986"/>
              <a:gd name="connsiteY3" fmla="*/ 0 h 10000"/>
              <a:gd name="connsiteX4" fmla="*/ 2978 w 9986"/>
              <a:gd name="connsiteY4" fmla="*/ 6535 h 10000"/>
              <a:gd name="connsiteX5" fmla="*/ 1550 w 9986"/>
              <a:gd name="connsiteY5" fmla="*/ 3780 h 10000"/>
              <a:gd name="connsiteX6" fmla="*/ 0 w 9986"/>
              <a:gd name="connsiteY6" fmla="*/ 6614 h 10000"/>
              <a:gd name="connsiteX0" fmla="*/ 0 w 10000"/>
              <a:gd name="connsiteY0" fmla="*/ 6614 h 10000"/>
              <a:gd name="connsiteX1" fmla="*/ 2982 w 10000"/>
              <a:gd name="connsiteY1" fmla="*/ 10000 h 10000"/>
              <a:gd name="connsiteX2" fmla="*/ 10000 w 10000"/>
              <a:gd name="connsiteY2" fmla="*/ 2441 h 10000"/>
              <a:gd name="connsiteX3" fmla="*/ 8572 w 10000"/>
              <a:gd name="connsiteY3" fmla="*/ 0 h 10000"/>
              <a:gd name="connsiteX4" fmla="*/ 2982 w 10000"/>
              <a:gd name="connsiteY4" fmla="*/ 6535 h 10000"/>
              <a:gd name="connsiteX5" fmla="*/ 1552 w 10000"/>
              <a:gd name="connsiteY5" fmla="*/ 3780 h 10000"/>
              <a:gd name="connsiteX6" fmla="*/ 0 w 10000"/>
              <a:gd name="connsiteY6" fmla="*/ 6614 h 10000"/>
              <a:gd name="connsiteX0" fmla="*/ 0 w 10000"/>
              <a:gd name="connsiteY0" fmla="*/ 6688 h 10074"/>
              <a:gd name="connsiteX1" fmla="*/ 2982 w 10000"/>
              <a:gd name="connsiteY1" fmla="*/ 10074 h 10074"/>
              <a:gd name="connsiteX2" fmla="*/ 10000 w 10000"/>
              <a:gd name="connsiteY2" fmla="*/ 2515 h 10074"/>
              <a:gd name="connsiteX3" fmla="*/ 8572 w 10000"/>
              <a:gd name="connsiteY3" fmla="*/ 74 h 10074"/>
              <a:gd name="connsiteX4" fmla="*/ 3161 w 10000"/>
              <a:gd name="connsiteY4" fmla="*/ 6020 h 10074"/>
              <a:gd name="connsiteX5" fmla="*/ 1552 w 10000"/>
              <a:gd name="connsiteY5" fmla="*/ 3854 h 10074"/>
              <a:gd name="connsiteX6" fmla="*/ 0 w 10000"/>
              <a:gd name="connsiteY6" fmla="*/ 6688 h 10074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101">
                <a:moveTo>
                  <a:pt x="0" y="6715"/>
                </a:moveTo>
                <a:cubicBezTo>
                  <a:pt x="0" y="6715"/>
                  <a:pt x="2080" y="8440"/>
                  <a:pt x="2982" y="10101"/>
                </a:cubicBezTo>
                <a:cubicBezTo>
                  <a:pt x="2982" y="10101"/>
                  <a:pt x="6273" y="4117"/>
                  <a:pt x="10000" y="2542"/>
                </a:cubicBezTo>
                <a:cubicBezTo>
                  <a:pt x="10000" y="2542"/>
                  <a:pt x="9176" y="842"/>
                  <a:pt x="8572" y="101"/>
                </a:cubicBezTo>
                <a:cubicBezTo>
                  <a:pt x="7763" y="-892"/>
                  <a:pt x="3905" y="5732"/>
                  <a:pt x="3161" y="6047"/>
                </a:cubicBezTo>
                <a:cubicBezTo>
                  <a:pt x="3161" y="6047"/>
                  <a:pt x="2360" y="4589"/>
                  <a:pt x="1552" y="3881"/>
                </a:cubicBezTo>
                <a:cubicBezTo>
                  <a:pt x="1552" y="3881"/>
                  <a:pt x="778" y="4762"/>
                  <a:pt x="0" y="6715"/>
                </a:cubicBezTo>
                <a:close/>
              </a:path>
            </a:pathLst>
          </a:custGeom>
          <a:solidFill>
            <a:schemeClr val="tx1"/>
          </a:solidFill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latinLnBrk="0"/>
            <a:endParaRPr lang="en-US" sz="1350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2031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94071" y="314913"/>
            <a:ext cx="3347864" cy="576064"/>
          </a:xfrm>
        </p:spPr>
        <p:txBody>
          <a:bodyPr/>
          <a:lstStyle/>
          <a:p>
            <a:r>
              <a:rPr lang="en-US" altLang="ko-KR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Standardul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3.1 </a:t>
            </a:r>
            <a:r>
              <a:rPr lang="en-US" altLang="ko-KR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Competența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5071" y="1162526"/>
            <a:ext cx="9144000" cy="288032"/>
          </a:xfrm>
        </p:spPr>
        <p:txBody>
          <a:bodyPr anchor="ctr"/>
          <a:lstStyle/>
          <a:p>
            <a:pPr lvl="0"/>
            <a:r>
              <a:rPr lang="ro-RO" altLang="ko-KR" sz="1600" b="1" dirty="0">
                <a:solidFill>
                  <a:srgbClr val="3967DE"/>
                </a:solidFill>
              </a:rPr>
              <a:t>Auditorii interni:</a:t>
            </a:r>
            <a:endParaRPr lang="en-US" altLang="ko-KR" sz="1600" b="1" dirty="0">
              <a:solidFill>
                <a:srgbClr val="3967DE"/>
              </a:solidFill>
            </a:endParaRPr>
          </a:p>
        </p:txBody>
      </p:sp>
      <p:sp>
        <p:nvSpPr>
          <p:cNvPr id="5" name="Donut 4"/>
          <p:cNvSpPr/>
          <p:nvPr/>
        </p:nvSpPr>
        <p:spPr>
          <a:xfrm>
            <a:off x="3713340" y="2202626"/>
            <a:ext cx="1728192" cy="1728192"/>
          </a:xfrm>
          <a:prstGeom prst="donut">
            <a:avLst>
              <a:gd name="adj" fmla="val 72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271402" y="3507854"/>
            <a:ext cx="612068" cy="6120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Rounded Rectangle 51"/>
          <p:cNvSpPr/>
          <p:nvPr/>
        </p:nvSpPr>
        <p:spPr>
          <a:xfrm rot="16200000" flipH="1">
            <a:off x="4228929" y="2664335"/>
            <a:ext cx="706640" cy="66548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Donut 8"/>
          <p:cNvSpPr/>
          <p:nvPr/>
        </p:nvSpPr>
        <p:spPr>
          <a:xfrm>
            <a:off x="4429790" y="3643901"/>
            <a:ext cx="284420" cy="339973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771800" y="3066722"/>
            <a:ext cx="941540" cy="0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441532" y="3059579"/>
            <a:ext cx="943200" cy="0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2771800" y="1797258"/>
            <a:ext cx="1194628" cy="676052"/>
          </a:xfrm>
          <a:prstGeom prst="straightConnector1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5190104" y="1797258"/>
            <a:ext cx="1194628" cy="676052"/>
          </a:xfrm>
          <a:prstGeom prst="straightConnector1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194087" y="3645848"/>
            <a:ext cx="1194628" cy="676052"/>
          </a:xfrm>
          <a:prstGeom prst="straightConnector1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2775783" y="3645848"/>
            <a:ext cx="1194628" cy="676052"/>
          </a:xfrm>
          <a:prstGeom prst="straightConnector1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1"/>
          <p:cNvSpPr txBox="1"/>
          <p:nvPr/>
        </p:nvSpPr>
        <p:spPr>
          <a:xfrm>
            <a:off x="179512" y="1347192"/>
            <a:ext cx="273630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rebuie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dețină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obțină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competențele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necesare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pentru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a-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îndeplini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cu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succes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responsabilitățile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179513" y="2108117"/>
            <a:ext cx="258664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rebuie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implice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numai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acele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servicii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pentru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care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dețin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pot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obține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competențele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necesare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142998" y="2869043"/>
            <a:ext cx="2959501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Fiecare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auditor intern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este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responsabil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pentru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dezvoltarea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continuă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aplicarea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competențelor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necesare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pentru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a-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îndeplini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responsabilitățile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profesionale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6527146" y="1363839"/>
            <a:ext cx="2552713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rebuie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mențină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dezvolte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continuu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competențele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pentru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îmbunătăți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eficacitatea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calitatea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serviciilor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audit intern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9" name="TextBox 11"/>
          <p:cNvSpPr txBox="1"/>
          <p:nvPr/>
        </p:nvSpPr>
        <p:spPr>
          <a:xfrm>
            <a:off x="6527146" y="2698632"/>
            <a:ext cx="248478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rebuie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continue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dezvoltarea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profesională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inclusiv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prin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instruire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pregătire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2" name="TextBox 11"/>
          <p:cNvSpPr txBox="1"/>
          <p:nvPr/>
        </p:nvSpPr>
        <p:spPr>
          <a:xfrm>
            <a:off x="6512272" y="3657335"/>
            <a:ext cx="2499660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Auditorii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interni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care au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obținut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certificări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profesionale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domeniul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auditului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intern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trebuie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continue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politicile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privind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formarea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profesională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continuă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îndeplinească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cerințele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aplicabile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certificărilor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deținute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47FC10F1-115E-BB72-B3CC-93952F2BA45F}"/>
              </a:ext>
            </a:extLst>
          </p:cNvPr>
          <p:cNvSpPr txBox="1">
            <a:spLocks/>
          </p:cNvSpPr>
          <p:nvPr/>
        </p:nvSpPr>
        <p:spPr>
          <a:xfrm>
            <a:off x="4172089" y="282559"/>
            <a:ext cx="3347864" cy="576064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altLang="ko-KR" sz="2400" b="1" dirty="0"/>
              <a:t>St</a:t>
            </a:r>
            <a:r>
              <a:rPr lang="ro-RO" altLang="ko-KR" sz="2400" b="1" dirty="0"/>
              <a:t>. </a:t>
            </a:r>
            <a:r>
              <a:rPr lang="it-IT" altLang="ko-KR" sz="2400" b="1" dirty="0"/>
              <a:t>3.2 Dezvoltarea profesională continuă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070AF912-30F8-32A1-86E4-5E81AD0EEB32}"/>
              </a:ext>
            </a:extLst>
          </p:cNvPr>
          <p:cNvSpPr txBox="1"/>
          <p:nvPr/>
        </p:nvSpPr>
        <p:spPr>
          <a:xfrm>
            <a:off x="199077" y="3851151"/>
            <a:ext cx="271673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Directorul auditului trebuie să se asigure că funcția de audit deține în mod colectiv competențele necesare pentru a efectua misiunile descrise în cartă sau trebuie să obțină competențele necesare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1" name="CasetăText 10">
            <a:extLst>
              <a:ext uri="{FF2B5EF4-FFF2-40B4-BE49-F238E27FC236}">
                <a16:creationId xmlns:a16="http://schemas.microsoft.com/office/drawing/2014/main" id="{F30E142A-4857-2B06-F5A5-123CE4499ADD}"/>
              </a:ext>
            </a:extLst>
          </p:cNvPr>
          <p:cNvSpPr txBox="1"/>
          <p:nvPr/>
        </p:nvSpPr>
        <p:spPr>
          <a:xfrm>
            <a:off x="4071076" y="4812018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637192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544" y="385339"/>
            <a:ext cx="8280920" cy="543185"/>
          </a:xfrm>
        </p:spPr>
        <p:txBody>
          <a:bodyPr/>
          <a:lstStyle/>
          <a:p>
            <a:r>
              <a:rPr lang="ro-RO" sz="3300" dirty="0"/>
              <a:t>Competențe care trebuie dezvoltate de </a:t>
            </a:r>
          </a:p>
          <a:p>
            <a:r>
              <a:rPr lang="ro-RO" sz="3300" dirty="0"/>
              <a:t>auditorii interni</a:t>
            </a:r>
            <a:endParaRPr lang="en-US" sz="3300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E3B180EC-2AE4-48A5-B67C-38E8C6DB2D92}"/>
              </a:ext>
            </a:extLst>
          </p:cNvPr>
          <p:cNvGrpSpPr/>
          <p:nvPr/>
        </p:nvGrpSpPr>
        <p:grpSpPr>
          <a:xfrm>
            <a:off x="2188811" y="2194612"/>
            <a:ext cx="4600836" cy="1449060"/>
            <a:chOff x="1058975" y="2578440"/>
            <a:chExt cx="10089316" cy="3177690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014B11F4-4DCE-4F08-B613-5103C8D58E86}"/>
                </a:ext>
              </a:extLst>
            </p:cNvPr>
            <p:cNvGrpSpPr/>
            <p:nvPr/>
          </p:nvGrpSpPr>
          <p:grpSpPr>
            <a:xfrm>
              <a:off x="1283987" y="3348385"/>
              <a:ext cx="9624628" cy="1622215"/>
              <a:chOff x="1012464" y="3314809"/>
              <a:chExt cx="10019243" cy="1688728"/>
            </a:xfrm>
          </p:grpSpPr>
          <p:grpSp>
            <p:nvGrpSpPr>
              <p:cNvPr id="17" name="그룹 16">
                <a:extLst>
                  <a:ext uri="{FF2B5EF4-FFF2-40B4-BE49-F238E27FC236}">
                    <a16:creationId xmlns:a16="http://schemas.microsoft.com/office/drawing/2014/main" id="{74DEEAEE-7CC2-49B5-A485-D4FD308E6460}"/>
                  </a:ext>
                </a:extLst>
              </p:cNvPr>
              <p:cNvGrpSpPr/>
              <p:nvPr/>
            </p:nvGrpSpPr>
            <p:grpSpPr>
              <a:xfrm>
                <a:off x="6245842" y="3314809"/>
                <a:ext cx="4785865" cy="1688728"/>
                <a:chOff x="6245842" y="3231243"/>
                <a:chExt cx="4785865" cy="1688728"/>
              </a:xfrm>
            </p:grpSpPr>
            <p:grpSp>
              <p:nvGrpSpPr>
                <p:cNvPr id="16" name="그룹 15">
                  <a:extLst>
                    <a:ext uri="{FF2B5EF4-FFF2-40B4-BE49-F238E27FC236}">
                      <a16:creationId xmlns:a16="http://schemas.microsoft.com/office/drawing/2014/main" id="{8E51E4FA-B6A8-4EC5-B68F-080747CED499}"/>
                    </a:ext>
                  </a:extLst>
                </p:cNvPr>
                <p:cNvGrpSpPr/>
                <p:nvPr/>
              </p:nvGrpSpPr>
              <p:grpSpPr>
                <a:xfrm>
                  <a:off x="6245842" y="3231243"/>
                  <a:ext cx="4785865" cy="760798"/>
                  <a:chOff x="0" y="2458791"/>
                  <a:chExt cx="12191227" cy="1938012"/>
                </a:xfrm>
              </p:grpSpPr>
              <p:sp>
                <p:nvSpPr>
                  <p:cNvPr id="13" name="자유형: 도형 12">
                    <a:extLst>
                      <a:ext uri="{FF2B5EF4-FFF2-40B4-BE49-F238E27FC236}">
                        <a16:creationId xmlns:a16="http://schemas.microsoft.com/office/drawing/2014/main" id="{93457BF8-44C2-4D14-BA66-D83D021104E5}"/>
                      </a:ext>
                    </a:extLst>
                  </p:cNvPr>
                  <p:cNvSpPr/>
                  <p:nvPr/>
                </p:nvSpPr>
                <p:spPr>
                  <a:xfrm>
                    <a:off x="5580" y="2469952"/>
                    <a:ext cx="8174414" cy="1346896"/>
                  </a:xfrm>
                  <a:custGeom>
                    <a:avLst/>
                    <a:gdLst>
                      <a:gd name="connsiteX0" fmla="*/ 7883330 w 8174414"/>
                      <a:gd name="connsiteY0" fmla="*/ 118572 h 1346896"/>
                      <a:gd name="connsiteX1" fmla="*/ 7527444 w 8174414"/>
                      <a:gd name="connsiteY1" fmla="*/ 600842 h 1346896"/>
                      <a:gd name="connsiteX2" fmla="*/ 6624807 w 8174414"/>
                      <a:gd name="connsiteY2" fmla="*/ 847001 h 1346896"/>
                      <a:gd name="connsiteX3" fmla="*/ 3892682 w 8174414"/>
                      <a:gd name="connsiteY3" fmla="*/ 1026790 h 1346896"/>
                      <a:gd name="connsiteX4" fmla="*/ 0 w 8174414"/>
                      <a:gd name="connsiteY4" fmla="*/ 1058472 h 1346896"/>
                      <a:gd name="connsiteX5" fmla="*/ 7126 w 8174414"/>
                      <a:gd name="connsiteY5" fmla="*/ 1345756 h 1346896"/>
                      <a:gd name="connsiteX6" fmla="*/ 2081312 w 8174414"/>
                      <a:gd name="connsiteY6" fmla="*/ 1344039 h 1346896"/>
                      <a:gd name="connsiteX7" fmla="*/ 2308238 w 8174414"/>
                      <a:gd name="connsiteY7" fmla="*/ 1335797 h 1346896"/>
                      <a:gd name="connsiteX8" fmla="*/ 6599393 w 8174414"/>
                      <a:gd name="connsiteY8" fmla="*/ 1143816 h 1346896"/>
                      <a:gd name="connsiteX9" fmla="*/ 7693066 w 8174414"/>
                      <a:gd name="connsiteY9" fmla="*/ 840819 h 1346896"/>
                      <a:gd name="connsiteX10" fmla="*/ 8168898 w 8174414"/>
                      <a:gd name="connsiteY10" fmla="*/ 117112 h 1346896"/>
                      <a:gd name="connsiteX11" fmla="*/ 8173963 w 8174414"/>
                      <a:gd name="connsiteY11" fmla="*/ 1116 h 1346896"/>
                      <a:gd name="connsiteX12" fmla="*/ 7891401 w 8174414"/>
                      <a:gd name="connsiteY12" fmla="*/ 0 h 1346896"/>
                      <a:gd name="connsiteX13" fmla="*/ 7883330 w 8174414"/>
                      <a:gd name="connsiteY13" fmla="*/ 118572 h 1346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174414" h="1346896">
                        <a:moveTo>
                          <a:pt x="7883330" y="118572"/>
                        </a:moveTo>
                        <a:cubicBezTo>
                          <a:pt x="7862896" y="357174"/>
                          <a:pt x="7728269" y="502019"/>
                          <a:pt x="7527444" y="600842"/>
                        </a:cubicBezTo>
                        <a:cubicBezTo>
                          <a:pt x="7242735" y="740879"/>
                          <a:pt x="6935274" y="800980"/>
                          <a:pt x="6624807" y="847001"/>
                        </a:cubicBezTo>
                        <a:cubicBezTo>
                          <a:pt x="5719079" y="981113"/>
                          <a:pt x="4805452" y="1008759"/>
                          <a:pt x="3892682" y="1026790"/>
                        </a:cubicBezTo>
                        <a:cubicBezTo>
                          <a:pt x="2692715" y="1050487"/>
                          <a:pt x="1200311" y="1049714"/>
                          <a:pt x="0" y="1058472"/>
                        </a:cubicBezTo>
                        <a:cubicBezTo>
                          <a:pt x="2232" y="1138750"/>
                          <a:pt x="2232" y="1276125"/>
                          <a:pt x="7126" y="1345756"/>
                        </a:cubicBezTo>
                        <a:cubicBezTo>
                          <a:pt x="655621" y="1344125"/>
                          <a:pt x="1432903" y="1345070"/>
                          <a:pt x="2081312" y="1344039"/>
                        </a:cubicBezTo>
                        <a:cubicBezTo>
                          <a:pt x="2156868" y="1343953"/>
                          <a:pt x="2233197" y="1354428"/>
                          <a:pt x="2308238" y="1335797"/>
                        </a:cubicBezTo>
                        <a:cubicBezTo>
                          <a:pt x="3741055" y="1325665"/>
                          <a:pt x="5174474" y="1324721"/>
                          <a:pt x="6599393" y="1143816"/>
                        </a:cubicBezTo>
                        <a:cubicBezTo>
                          <a:pt x="6977258" y="1095820"/>
                          <a:pt x="7351004" y="1021552"/>
                          <a:pt x="7693066" y="840819"/>
                        </a:cubicBezTo>
                        <a:cubicBezTo>
                          <a:pt x="7983614" y="687303"/>
                          <a:pt x="8161342" y="455311"/>
                          <a:pt x="8168898" y="117112"/>
                        </a:cubicBezTo>
                        <a:cubicBezTo>
                          <a:pt x="8170443" y="49455"/>
                          <a:pt x="8176024" y="39753"/>
                          <a:pt x="8173963" y="1116"/>
                        </a:cubicBezTo>
                        <a:lnTo>
                          <a:pt x="7891401" y="0"/>
                        </a:lnTo>
                        <a:cubicBezTo>
                          <a:pt x="7892689" y="39667"/>
                          <a:pt x="7889598" y="45505"/>
                          <a:pt x="7883330" y="11857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85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 sz="1350"/>
                  </a:p>
                </p:txBody>
              </p:sp>
              <p:sp>
                <p:nvSpPr>
                  <p:cNvPr id="14" name="자유형: 도형 13">
                    <a:extLst>
                      <a:ext uri="{FF2B5EF4-FFF2-40B4-BE49-F238E27FC236}">
                        <a16:creationId xmlns:a16="http://schemas.microsoft.com/office/drawing/2014/main" id="{F8E23BF7-C203-4549-AB44-B7F7648CAC40}"/>
                      </a:ext>
                    </a:extLst>
                  </p:cNvPr>
                  <p:cNvSpPr/>
                  <p:nvPr/>
                </p:nvSpPr>
                <p:spPr>
                  <a:xfrm>
                    <a:off x="3164" y="2480770"/>
                    <a:ext cx="12188063" cy="1916033"/>
                  </a:xfrm>
                  <a:custGeom>
                    <a:avLst/>
                    <a:gdLst>
                      <a:gd name="connsiteX0" fmla="*/ 11901894 w 12188063"/>
                      <a:gd name="connsiteY0" fmla="*/ 218082 h 1916033"/>
                      <a:gd name="connsiteX1" fmla="*/ 11893652 w 12188063"/>
                      <a:gd name="connsiteY1" fmla="*/ 271057 h 1916033"/>
                      <a:gd name="connsiteX2" fmla="*/ 11249107 w 12188063"/>
                      <a:gd name="connsiteY2" fmla="*/ 996310 h 1916033"/>
                      <a:gd name="connsiteX3" fmla="*/ 9421252 w 12188063"/>
                      <a:gd name="connsiteY3" fmla="*/ 1395898 h 1916033"/>
                      <a:gd name="connsiteX4" fmla="*/ 6997791 w 12188063"/>
                      <a:gd name="connsiteY4" fmla="*/ 1556111 h 1916033"/>
                      <a:gd name="connsiteX5" fmla="*/ 4768544 w 12188063"/>
                      <a:gd name="connsiteY5" fmla="*/ 1610460 h 1916033"/>
                      <a:gd name="connsiteX6" fmla="*/ 2245 w 12188063"/>
                      <a:gd name="connsiteY6" fmla="*/ 1622824 h 1916033"/>
                      <a:gd name="connsiteX7" fmla="*/ 1729 w 12188063"/>
                      <a:gd name="connsiteY7" fmla="*/ 1916033 h 1916033"/>
                      <a:gd name="connsiteX8" fmla="*/ 6091462 w 12188063"/>
                      <a:gd name="connsiteY8" fmla="*/ 1865548 h 1916033"/>
                      <a:gd name="connsiteX9" fmla="*/ 8117566 w 12188063"/>
                      <a:gd name="connsiteY9" fmla="*/ 1784497 h 1916033"/>
                      <a:gd name="connsiteX10" fmla="*/ 10132509 w 12188063"/>
                      <a:gd name="connsiteY10" fmla="*/ 1589682 h 1916033"/>
                      <a:gd name="connsiteX11" fmla="*/ 11470281 w 12188063"/>
                      <a:gd name="connsiteY11" fmla="*/ 1212417 h 1916033"/>
                      <a:gd name="connsiteX12" fmla="*/ 12183856 w 12188063"/>
                      <a:gd name="connsiteY12" fmla="*/ 234310 h 1916033"/>
                      <a:gd name="connsiteX13" fmla="*/ 12188063 w 12188063"/>
                      <a:gd name="connsiteY13" fmla="*/ 1030 h 1916033"/>
                      <a:gd name="connsiteX14" fmla="*/ 11903869 w 12188063"/>
                      <a:gd name="connsiteY14" fmla="*/ 0 h 1916033"/>
                      <a:gd name="connsiteX15" fmla="*/ 11901894 w 12188063"/>
                      <a:gd name="connsiteY15" fmla="*/ 218082 h 191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2188063" h="1916033">
                        <a:moveTo>
                          <a:pt x="11901894" y="218082"/>
                        </a:moveTo>
                        <a:cubicBezTo>
                          <a:pt x="11900263" y="235855"/>
                          <a:pt x="11896056" y="253370"/>
                          <a:pt x="11893652" y="271057"/>
                        </a:cubicBezTo>
                        <a:cubicBezTo>
                          <a:pt x="11841106" y="656994"/>
                          <a:pt x="11575286" y="856531"/>
                          <a:pt x="11249107" y="996310"/>
                        </a:cubicBezTo>
                        <a:cubicBezTo>
                          <a:pt x="10666038" y="1246246"/>
                          <a:pt x="10043387" y="1326438"/>
                          <a:pt x="9421252" y="1395898"/>
                        </a:cubicBezTo>
                        <a:cubicBezTo>
                          <a:pt x="8616236" y="1485707"/>
                          <a:pt x="7806756" y="1523399"/>
                          <a:pt x="6997791" y="1556111"/>
                        </a:cubicBezTo>
                        <a:cubicBezTo>
                          <a:pt x="6255195" y="1586162"/>
                          <a:pt x="5511741" y="1605309"/>
                          <a:pt x="4768544" y="1610460"/>
                        </a:cubicBezTo>
                        <a:cubicBezTo>
                          <a:pt x="3222736" y="1621279"/>
                          <a:pt x="1548053" y="1619819"/>
                          <a:pt x="2245" y="1622824"/>
                        </a:cubicBezTo>
                        <a:cubicBezTo>
                          <a:pt x="-3851" y="1763204"/>
                          <a:pt x="4735" y="1823305"/>
                          <a:pt x="1729" y="1916033"/>
                        </a:cubicBezTo>
                        <a:cubicBezTo>
                          <a:pt x="1977349" y="1912169"/>
                          <a:pt x="4116186" y="1923245"/>
                          <a:pt x="6091462" y="1865548"/>
                        </a:cubicBezTo>
                        <a:cubicBezTo>
                          <a:pt x="6767259" y="1845800"/>
                          <a:pt x="7442542" y="1823906"/>
                          <a:pt x="8117566" y="1784497"/>
                        </a:cubicBezTo>
                        <a:cubicBezTo>
                          <a:pt x="8792076" y="1745087"/>
                          <a:pt x="9464954" y="1695203"/>
                          <a:pt x="10132509" y="1589682"/>
                        </a:cubicBezTo>
                        <a:cubicBezTo>
                          <a:pt x="10592971" y="1516874"/>
                          <a:pt x="11048197" y="1420454"/>
                          <a:pt x="11470281" y="1212417"/>
                        </a:cubicBezTo>
                        <a:cubicBezTo>
                          <a:pt x="11877338" y="1011679"/>
                          <a:pt x="12154922" y="713146"/>
                          <a:pt x="12183856" y="234310"/>
                        </a:cubicBezTo>
                        <a:cubicBezTo>
                          <a:pt x="12188406" y="158754"/>
                          <a:pt x="12184972" y="4379"/>
                          <a:pt x="12188063" y="1030"/>
                        </a:cubicBezTo>
                        <a:lnTo>
                          <a:pt x="11903869" y="0"/>
                        </a:lnTo>
                        <a:cubicBezTo>
                          <a:pt x="11913314" y="71778"/>
                          <a:pt x="11916319" y="65682"/>
                          <a:pt x="11901894" y="218082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85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 sz="1350"/>
                  </a:p>
                </p:txBody>
              </p:sp>
              <p:sp>
                <p:nvSpPr>
                  <p:cNvPr id="15" name="자유형: 도형 14">
                    <a:extLst>
                      <a:ext uri="{FF2B5EF4-FFF2-40B4-BE49-F238E27FC236}">
                        <a16:creationId xmlns:a16="http://schemas.microsoft.com/office/drawing/2014/main" id="{205C020D-5F81-48BE-877C-57F06484C4CC}"/>
                      </a:ext>
                    </a:extLst>
                  </p:cNvPr>
                  <p:cNvSpPr/>
                  <p:nvPr/>
                </p:nvSpPr>
                <p:spPr>
                  <a:xfrm>
                    <a:off x="0" y="2458791"/>
                    <a:ext cx="4161593" cy="776939"/>
                  </a:xfrm>
                  <a:custGeom>
                    <a:avLst/>
                    <a:gdLst>
                      <a:gd name="connsiteX0" fmla="*/ 3864950 w 4161593"/>
                      <a:gd name="connsiteY0" fmla="*/ 50914 h 776939"/>
                      <a:gd name="connsiteX1" fmla="*/ 3780894 w 4161593"/>
                      <a:gd name="connsiteY1" fmla="*/ 208809 h 776939"/>
                      <a:gd name="connsiteX2" fmla="*/ 3614155 w 4161593"/>
                      <a:gd name="connsiteY2" fmla="*/ 293467 h 776939"/>
                      <a:gd name="connsiteX3" fmla="*/ 3129137 w 4161593"/>
                      <a:gd name="connsiteY3" fmla="*/ 395811 h 776939"/>
                      <a:gd name="connsiteX4" fmla="*/ 0 w 4161593"/>
                      <a:gd name="connsiteY4" fmla="*/ 479523 h 776939"/>
                      <a:gd name="connsiteX5" fmla="*/ 10303 w 4161593"/>
                      <a:gd name="connsiteY5" fmla="*/ 776940 h 776939"/>
                      <a:gd name="connsiteX6" fmla="*/ 3035550 w 4161593"/>
                      <a:gd name="connsiteY6" fmla="*/ 697520 h 776939"/>
                      <a:gd name="connsiteX7" fmla="*/ 3854218 w 4161593"/>
                      <a:gd name="connsiteY7" fmla="*/ 505710 h 776939"/>
                      <a:gd name="connsiteX8" fmla="*/ 4147942 w 4161593"/>
                      <a:gd name="connsiteY8" fmla="*/ 130420 h 776939"/>
                      <a:gd name="connsiteX9" fmla="*/ 4161593 w 4161593"/>
                      <a:gd name="connsiteY9" fmla="*/ 1545 h 776939"/>
                      <a:gd name="connsiteX10" fmla="*/ 3866667 w 4161593"/>
                      <a:gd name="connsiteY10" fmla="*/ 0 h 776939"/>
                      <a:gd name="connsiteX11" fmla="*/ 3864950 w 4161593"/>
                      <a:gd name="connsiteY11" fmla="*/ 50914 h 776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161593" h="776939">
                        <a:moveTo>
                          <a:pt x="3864950" y="50914"/>
                        </a:moveTo>
                        <a:cubicBezTo>
                          <a:pt x="3868899" y="116683"/>
                          <a:pt x="3835844" y="173264"/>
                          <a:pt x="3780894" y="208809"/>
                        </a:cubicBezTo>
                        <a:cubicBezTo>
                          <a:pt x="3728777" y="242552"/>
                          <a:pt x="3672196" y="271573"/>
                          <a:pt x="3614155" y="293467"/>
                        </a:cubicBezTo>
                        <a:cubicBezTo>
                          <a:pt x="3458149" y="352366"/>
                          <a:pt x="3293643" y="379498"/>
                          <a:pt x="3129137" y="395811"/>
                        </a:cubicBezTo>
                        <a:cubicBezTo>
                          <a:pt x="2088181" y="498756"/>
                          <a:pt x="1043961" y="484933"/>
                          <a:pt x="0" y="479523"/>
                        </a:cubicBezTo>
                        <a:cubicBezTo>
                          <a:pt x="0" y="580150"/>
                          <a:pt x="7813" y="703444"/>
                          <a:pt x="10303" y="776940"/>
                        </a:cubicBezTo>
                        <a:cubicBezTo>
                          <a:pt x="973557" y="772990"/>
                          <a:pt x="2074701" y="784409"/>
                          <a:pt x="3035550" y="697520"/>
                        </a:cubicBezTo>
                        <a:cubicBezTo>
                          <a:pt x="3316653" y="672106"/>
                          <a:pt x="3597070" y="636045"/>
                          <a:pt x="3854218" y="505710"/>
                        </a:cubicBezTo>
                        <a:cubicBezTo>
                          <a:pt x="4010395" y="426548"/>
                          <a:pt x="4132573" y="308234"/>
                          <a:pt x="4147942" y="130420"/>
                        </a:cubicBezTo>
                        <a:cubicBezTo>
                          <a:pt x="4154811" y="50914"/>
                          <a:pt x="4154811" y="33743"/>
                          <a:pt x="4161593" y="1545"/>
                        </a:cubicBezTo>
                        <a:lnTo>
                          <a:pt x="3866667" y="0"/>
                        </a:lnTo>
                        <a:cubicBezTo>
                          <a:pt x="3862889" y="16485"/>
                          <a:pt x="3862889" y="16485"/>
                          <a:pt x="3864950" y="5091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85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 sz="1350"/>
                  </a:p>
                </p:txBody>
              </p:sp>
            </p:grpSp>
            <p:grpSp>
              <p:nvGrpSpPr>
                <p:cNvPr id="69" name="그룹 68">
                  <a:extLst>
                    <a:ext uri="{FF2B5EF4-FFF2-40B4-BE49-F238E27FC236}">
                      <a16:creationId xmlns:a16="http://schemas.microsoft.com/office/drawing/2014/main" id="{698EBAB5-1484-446B-862D-3E107319B218}"/>
                    </a:ext>
                  </a:extLst>
                </p:cNvPr>
                <p:cNvGrpSpPr/>
                <p:nvPr/>
              </p:nvGrpSpPr>
              <p:grpSpPr>
                <a:xfrm flipV="1">
                  <a:off x="6245842" y="4159173"/>
                  <a:ext cx="4785865" cy="760798"/>
                  <a:chOff x="0" y="2458791"/>
                  <a:chExt cx="12191227" cy="1938012"/>
                </a:xfrm>
              </p:grpSpPr>
              <p:sp>
                <p:nvSpPr>
                  <p:cNvPr id="70" name="자유형: 도형 69">
                    <a:extLst>
                      <a:ext uri="{FF2B5EF4-FFF2-40B4-BE49-F238E27FC236}">
                        <a16:creationId xmlns:a16="http://schemas.microsoft.com/office/drawing/2014/main" id="{4C503389-DA19-42DB-A013-DAC5E45F607B}"/>
                      </a:ext>
                    </a:extLst>
                  </p:cNvPr>
                  <p:cNvSpPr/>
                  <p:nvPr/>
                </p:nvSpPr>
                <p:spPr>
                  <a:xfrm>
                    <a:off x="5580" y="2469952"/>
                    <a:ext cx="8174414" cy="1346896"/>
                  </a:xfrm>
                  <a:custGeom>
                    <a:avLst/>
                    <a:gdLst>
                      <a:gd name="connsiteX0" fmla="*/ 7883330 w 8174414"/>
                      <a:gd name="connsiteY0" fmla="*/ 118572 h 1346896"/>
                      <a:gd name="connsiteX1" fmla="*/ 7527444 w 8174414"/>
                      <a:gd name="connsiteY1" fmla="*/ 600842 h 1346896"/>
                      <a:gd name="connsiteX2" fmla="*/ 6624807 w 8174414"/>
                      <a:gd name="connsiteY2" fmla="*/ 847001 h 1346896"/>
                      <a:gd name="connsiteX3" fmla="*/ 3892682 w 8174414"/>
                      <a:gd name="connsiteY3" fmla="*/ 1026790 h 1346896"/>
                      <a:gd name="connsiteX4" fmla="*/ 0 w 8174414"/>
                      <a:gd name="connsiteY4" fmla="*/ 1058472 h 1346896"/>
                      <a:gd name="connsiteX5" fmla="*/ 7126 w 8174414"/>
                      <a:gd name="connsiteY5" fmla="*/ 1345756 h 1346896"/>
                      <a:gd name="connsiteX6" fmla="*/ 2081312 w 8174414"/>
                      <a:gd name="connsiteY6" fmla="*/ 1344039 h 1346896"/>
                      <a:gd name="connsiteX7" fmla="*/ 2308238 w 8174414"/>
                      <a:gd name="connsiteY7" fmla="*/ 1335797 h 1346896"/>
                      <a:gd name="connsiteX8" fmla="*/ 6599393 w 8174414"/>
                      <a:gd name="connsiteY8" fmla="*/ 1143816 h 1346896"/>
                      <a:gd name="connsiteX9" fmla="*/ 7693066 w 8174414"/>
                      <a:gd name="connsiteY9" fmla="*/ 840819 h 1346896"/>
                      <a:gd name="connsiteX10" fmla="*/ 8168898 w 8174414"/>
                      <a:gd name="connsiteY10" fmla="*/ 117112 h 1346896"/>
                      <a:gd name="connsiteX11" fmla="*/ 8173963 w 8174414"/>
                      <a:gd name="connsiteY11" fmla="*/ 1116 h 1346896"/>
                      <a:gd name="connsiteX12" fmla="*/ 7891401 w 8174414"/>
                      <a:gd name="connsiteY12" fmla="*/ 0 h 1346896"/>
                      <a:gd name="connsiteX13" fmla="*/ 7883330 w 8174414"/>
                      <a:gd name="connsiteY13" fmla="*/ 118572 h 1346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174414" h="1346896">
                        <a:moveTo>
                          <a:pt x="7883330" y="118572"/>
                        </a:moveTo>
                        <a:cubicBezTo>
                          <a:pt x="7862896" y="357174"/>
                          <a:pt x="7728269" y="502019"/>
                          <a:pt x="7527444" y="600842"/>
                        </a:cubicBezTo>
                        <a:cubicBezTo>
                          <a:pt x="7242735" y="740879"/>
                          <a:pt x="6935274" y="800980"/>
                          <a:pt x="6624807" y="847001"/>
                        </a:cubicBezTo>
                        <a:cubicBezTo>
                          <a:pt x="5719079" y="981113"/>
                          <a:pt x="4805452" y="1008759"/>
                          <a:pt x="3892682" y="1026790"/>
                        </a:cubicBezTo>
                        <a:cubicBezTo>
                          <a:pt x="2692715" y="1050487"/>
                          <a:pt x="1200311" y="1049714"/>
                          <a:pt x="0" y="1058472"/>
                        </a:cubicBezTo>
                        <a:cubicBezTo>
                          <a:pt x="2232" y="1138750"/>
                          <a:pt x="2232" y="1276125"/>
                          <a:pt x="7126" y="1345756"/>
                        </a:cubicBezTo>
                        <a:cubicBezTo>
                          <a:pt x="655621" y="1344125"/>
                          <a:pt x="1432903" y="1345070"/>
                          <a:pt x="2081312" y="1344039"/>
                        </a:cubicBezTo>
                        <a:cubicBezTo>
                          <a:pt x="2156868" y="1343953"/>
                          <a:pt x="2233197" y="1354428"/>
                          <a:pt x="2308238" y="1335797"/>
                        </a:cubicBezTo>
                        <a:cubicBezTo>
                          <a:pt x="3741055" y="1325665"/>
                          <a:pt x="5174474" y="1324721"/>
                          <a:pt x="6599393" y="1143816"/>
                        </a:cubicBezTo>
                        <a:cubicBezTo>
                          <a:pt x="6977258" y="1095820"/>
                          <a:pt x="7351004" y="1021552"/>
                          <a:pt x="7693066" y="840819"/>
                        </a:cubicBezTo>
                        <a:cubicBezTo>
                          <a:pt x="7983614" y="687303"/>
                          <a:pt x="8161342" y="455311"/>
                          <a:pt x="8168898" y="117112"/>
                        </a:cubicBezTo>
                        <a:cubicBezTo>
                          <a:pt x="8170443" y="49455"/>
                          <a:pt x="8176024" y="39753"/>
                          <a:pt x="8173963" y="1116"/>
                        </a:cubicBezTo>
                        <a:lnTo>
                          <a:pt x="7891401" y="0"/>
                        </a:lnTo>
                        <a:cubicBezTo>
                          <a:pt x="7892689" y="39667"/>
                          <a:pt x="7889598" y="45505"/>
                          <a:pt x="7883330" y="11857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85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 sz="1350"/>
                  </a:p>
                </p:txBody>
              </p:sp>
              <p:sp>
                <p:nvSpPr>
                  <p:cNvPr id="71" name="자유형: 도형 70">
                    <a:extLst>
                      <a:ext uri="{FF2B5EF4-FFF2-40B4-BE49-F238E27FC236}">
                        <a16:creationId xmlns:a16="http://schemas.microsoft.com/office/drawing/2014/main" id="{E11945B9-5C71-4240-9F76-60F8CE56A8F8}"/>
                      </a:ext>
                    </a:extLst>
                  </p:cNvPr>
                  <p:cNvSpPr/>
                  <p:nvPr/>
                </p:nvSpPr>
                <p:spPr>
                  <a:xfrm>
                    <a:off x="3164" y="2480770"/>
                    <a:ext cx="12188063" cy="1916033"/>
                  </a:xfrm>
                  <a:custGeom>
                    <a:avLst/>
                    <a:gdLst>
                      <a:gd name="connsiteX0" fmla="*/ 11901894 w 12188063"/>
                      <a:gd name="connsiteY0" fmla="*/ 218082 h 1916033"/>
                      <a:gd name="connsiteX1" fmla="*/ 11893652 w 12188063"/>
                      <a:gd name="connsiteY1" fmla="*/ 271057 h 1916033"/>
                      <a:gd name="connsiteX2" fmla="*/ 11249107 w 12188063"/>
                      <a:gd name="connsiteY2" fmla="*/ 996310 h 1916033"/>
                      <a:gd name="connsiteX3" fmla="*/ 9421252 w 12188063"/>
                      <a:gd name="connsiteY3" fmla="*/ 1395898 h 1916033"/>
                      <a:gd name="connsiteX4" fmla="*/ 6997791 w 12188063"/>
                      <a:gd name="connsiteY4" fmla="*/ 1556111 h 1916033"/>
                      <a:gd name="connsiteX5" fmla="*/ 4768544 w 12188063"/>
                      <a:gd name="connsiteY5" fmla="*/ 1610460 h 1916033"/>
                      <a:gd name="connsiteX6" fmla="*/ 2245 w 12188063"/>
                      <a:gd name="connsiteY6" fmla="*/ 1622824 h 1916033"/>
                      <a:gd name="connsiteX7" fmla="*/ 1729 w 12188063"/>
                      <a:gd name="connsiteY7" fmla="*/ 1916033 h 1916033"/>
                      <a:gd name="connsiteX8" fmla="*/ 6091462 w 12188063"/>
                      <a:gd name="connsiteY8" fmla="*/ 1865548 h 1916033"/>
                      <a:gd name="connsiteX9" fmla="*/ 8117566 w 12188063"/>
                      <a:gd name="connsiteY9" fmla="*/ 1784497 h 1916033"/>
                      <a:gd name="connsiteX10" fmla="*/ 10132509 w 12188063"/>
                      <a:gd name="connsiteY10" fmla="*/ 1589682 h 1916033"/>
                      <a:gd name="connsiteX11" fmla="*/ 11470281 w 12188063"/>
                      <a:gd name="connsiteY11" fmla="*/ 1212417 h 1916033"/>
                      <a:gd name="connsiteX12" fmla="*/ 12183856 w 12188063"/>
                      <a:gd name="connsiteY12" fmla="*/ 234310 h 1916033"/>
                      <a:gd name="connsiteX13" fmla="*/ 12188063 w 12188063"/>
                      <a:gd name="connsiteY13" fmla="*/ 1030 h 1916033"/>
                      <a:gd name="connsiteX14" fmla="*/ 11903869 w 12188063"/>
                      <a:gd name="connsiteY14" fmla="*/ 0 h 1916033"/>
                      <a:gd name="connsiteX15" fmla="*/ 11901894 w 12188063"/>
                      <a:gd name="connsiteY15" fmla="*/ 218082 h 191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2188063" h="1916033">
                        <a:moveTo>
                          <a:pt x="11901894" y="218082"/>
                        </a:moveTo>
                        <a:cubicBezTo>
                          <a:pt x="11900263" y="235855"/>
                          <a:pt x="11896056" y="253370"/>
                          <a:pt x="11893652" y="271057"/>
                        </a:cubicBezTo>
                        <a:cubicBezTo>
                          <a:pt x="11841106" y="656994"/>
                          <a:pt x="11575286" y="856531"/>
                          <a:pt x="11249107" y="996310"/>
                        </a:cubicBezTo>
                        <a:cubicBezTo>
                          <a:pt x="10666038" y="1246246"/>
                          <a:pt x="10043387" y="1326438"/>
                          <a:pt x="9421252" y="1395898"/>
                        </a:cubicBezTo>
                        <a:cubicBezTo>
                          <a:pt x="8616236" y="1485707"/>
                          <a:pt x="7806756" y="1523399"/>
                          <a:pt x="6997791" y="1556111"/>
                        </a:cubicBezTo>
                        <a:cubicBezTo>
                          <a:pt x="6255195" y="1586162"/>
                          <a:pt x="5511741" y="1605309"/>
                          <a:pt x="4768544" y="1610460"/>
                        </a:cubicBezTo>
                        <a:cubicBezTo>
                          <a:pt x="3222736" y="1621279"/>
                          <a:pt x="1548053" y="1619819"/>
                          <a:pt x="2245" y="1622824"/>
                        </a:cubicBezTo>
                        <a:cubicBezTo>
                          <a:pt x="-3851" y="1763204"/>
                          <a:pt x="4735" y="1823305"/>
                          <a:pt x="1729" y="1916033"/>
                        </a:cubicBezTo>
                        <a:cubicBezTo>
                          <a:pt x="1977349" y="1912169"/>
                          <a:pt x="4116186" y="1923245"/>
                          <a:pt x="6091462" y="1865548"/>
                        </a:cubicBezTo>
                        <a:cubicBezTo>
                          <a:pt x="6767259" y="1845800"/>
                          <a:pt x="7442542" y="1823906"/>
                          <a:pt x="8117566" y="1784497"/>
                        </a:cubicBezTo>
                        <a:cubicBezTo>
                          <a:pt x="8792076" y="1745087"/>
                          <a:pt x="9464954" y="1695203"/>
                          <a:pt x="10132509" y="1589682"/>
                        </a:cubicBezTo>
                        <a:cubicBezTo>
                          <a:pt x="10592971" y="1516874"/>
                          <a:pt x="11048197" y="1420454"/>
                          <a:pt x="11470281" y="1212417"/>
                        </a:cubicBezTo>
                        <a:cubicBezTo>
                          <a:pt x="11877338" y="1011679"/>
                          <a:pt x="12154922" y="713146"/>
                          <a:pt x="12183856" y="234310"/>
                        </a:cubicBezTo>
                        <a:cubicBezTo>
                          <a:pt x="12188406" y="158754"/>
                          <a:pt x="12184972" y="4379"/>
                          <a:pt x="12188063" y="1030"/>
                        </a:cubicBezTo>
                        <a:lnTo>
                          <a:pt x="11903869" y="0"/>
                        </a:lnTo>
                        <a:cubicBezTo>
                          <a:pt x="11913314" y="71778"/>
                          <a:pt x="11916319" y="65682"/>
                          <a:pt x="11901894" y="218082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85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 sz="1350"/>
                  </a:p>
                </p:txBody>
              </p:sp>
              <p:sp>
                <p:nvSpPr>
                  <p:cNvPr id="72" name="자유형: 도형 71">
                    <a:extLst>
                      <a:ext uri="{FF2B5EF4-FFF2-40B4-BE49-F238E27FC236}">
                        <a16:creationId xmlns:a16="http://schemas.microsoft.com/office/drawing/2014/main" id="{CD6EB130-F496-41D5-AAD3-B75A10316617}"/>
                      </a:ext>
                    </a:extLst>
                  </p:cNvPr>
                  <p:cNvSpPr/>
                  <p:nvPr/>
                </p:nvSpPr>
                <p:spPr>
                  <a:xfrm>
                    <a:off x="0" y="2458791"/>
                    <a:ext cx="4161593" cy="776939"/>
                  </a:xfrm>
                  <a:custGeom>
                    <a:avLst/>
                    <a:gdLst>
                      <a:gd name="connsiteX0" fmla="*/ 3864950 w 4161593"/>
                      <a:gd name="connsiteY0" fmla="*/ 50914 h 776939"/>
                      <a:gd name="connsiteX1" fmla="*/ 3780894 w 4161593"/>
                      <a:gd name="connsiteY1" fmla="*/ 208809 h 776939"/>
                      <a:gd name="connsiteX2" fmla="*/ 3614155 w 4161593"/>
                      <a:gd name="connsiteY2" fmla="*/ 293467 h 776939"/>
                      <a:gd name="connsiteX3" fmla="*/ 3129137 w 4161593"/>
                      <a:gd name="connsiteY3" fmla="*/ 395811 h 776939"/>
                      <a:gd name="connsiteX4" fmla="*/ 0 w 4161593"/>
                      <a:gd name="connsiteY4" fmla="*/ 479523 h 776939"/>
                      <a:gd name="connsiteX5" fmla="*/ 10303 w 4161593"/>
                      <a:gd name="connsiteY5" fmla="*/ 776940 h 776939"/>
                      <a:gd name="connsiteX6" fmla="*/ 3035550 w 4161593"/>
                      <a:gd name="connsiteY6" fmla="*/ 697520 h 776939"/>
                      <a:gd name="connsiteX7" fmla="*/ 3854218 w 4161593"/>
                      <a:gd name="connsiteY7" fmla="*/ 505710 h 776939"/>
                      <a:gd name="connsiteX8" fmla="*/ 4147942 w 4161593"/>
                      <a:gd name="connsiteY8" fmla="*/ 130420 h 776939"/>
                      <a:gd name="connsiteX9" fmla="*/ 4161593 w 4161593"/>
                      <a:gd name="connsiteY9" fmla="*/ 1545 h 776939"/>
                      <a:gd name="connsiteX10" fmla="*/ 3866667 w 4161593"/>
                      <a:gd name="connsiteY10" fmla="*/ 0 h 776939"/>
                      <a:gd name="connsiteX11" fmla="*/ 3864950 w 4161593"/>
                      <a:gd name="connsiteY11" fmla="*/ 50914 h 776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161593" h="776939">
                        <a:moveTo>
                          <a:pt x="3864950" y="50914"/>
                        </a:moveTo>
                        <a:cubicBezTo>
                          <a:pt x="3868899" y="116683"/>
                          <a:pt x="3835844" y="173264"/>
                          <a:pt x="3780894" y="208809"/>
                        </a:cubicBezTo>
                        <a:cubicBezTo>
                          <a:pt x="3728777" y="242552"/>
                          <a:pt x="3672196" y="271573"/>
                          <a:pt x="3614155" y="293467"/>
                        </a:cubicBezTo>
                        <a:cubicBezTo>
                          <a:pt x="3458149" y="352366"/>
                          <a:pt x="3293643" y="379498"/>
                          <a:pt x="3129137" y="395811"/>
                        </a:cubicBezTo>
                        <a:cubicBezTo>
                          <a:pt x="2088181" y="498756"/>
                          <a:pt x="1043961" y="484933"/>
                          <a:pt x="0" y="479523"/>
                        </a:cubicBezTo>
                        <a:cubicBezTo>
                          <a:pt x="0" y="580150"/>
                          <a:pt x="7813" y="703444"/>
                          <a:pt x="10303" y="776940"/>
                        </a:cubicBezTo>
                        <a:cubicBezTo>
                          <a:pt x="973557" y="772990"/>
                          <a:pt x="2074701" y="784409"/>
                          <a:pt x="3035550" y="697520"/>
                        </a:cubicBezTo>
                        <a:cubicBezTo>
                          <a:pt x="3316653" y="672106"/>
                          <a:pt x="3597070" y="636045"/>
                          <a:pt x="3854218" y="505710"/>
                        </a:cubicBezTo>
                        <a:cubicBezTo>
                          <a:pt x="4010395" y="426548"/>
                          <a:pt x="4132573" y="308234"/>
                          <a:pt x="4147942" y="130420"/>
                        </a:cubicBezTo>
                        <a:cubicBezTo>
                          <a:pt x="4154811" y="50914"/>
                          <a:pt x="4154811" y="33743"/>
                          <a:pt x="4161593" y="1545"/>
                        </a:cubicBezTo>
                        <a:lnTo>
                          <a:pt x="3866667" y="0"/>
                        </a:lnTo>
                        <a:cubicBezTo>
                          <a:pt x="3862889" y="16485"/>
                          <a:pt x="3862889" y="16485"/>
                          <a:pt x="3864950" y="5091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85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 sz="1350"/>
                  </a:p>
                </p:txBody>
              </p:sp>
            </p:grpSp>
          </p:grpSp>
          <p:grpSp>
            <p:nvGrpSpPr>
              <p:cNvPr id="19" name="그룹 18">
                <a:extLst>
                  <a:ext uri="{FF2B5EF4-FFF2-40B4-BE49-F238E27FC236}">
                    <a16:creationId xmlns:a16="http://schemas.microsoft.com/office/drawing/2014/main" id="{BB5FE6A9-D1AC-4B15-851C-BF4DAF413B4A}"/>
                  </a:ext>
                </a:extLst>
              </p:cNvPr>
              <p:cNvGrpSpPr/>
              <p:nvPr/>
            </p:nvGrpSpPr>
            <p:grpSpPr>
              <a:xfrm flipH="1">
                <a:off x="1012464" y="3314809"/>
                <a:ext cx="4785865" cy="1688728"/>
                <a:chOff x="6245842" y="3231243"/>
                <a:chExt cx="4785865" cy="1688728"/>
              </a:xfrm>
            </p:grpSpPr>
            <p:grpSp>
              <p:nvGrpSpPr>
                <p:cNvPr id="20" name="그룹 19">
                  <a:extLst>
                    <a:ext uri="{FF2B5EF4-FFF2-40B4-BE49-F238E27FC236}">
                      <a16:creationId xmlns:a16="http://schemas.microsoft.com/office/drawing/2014/main" id="{C00E72B4-ED84-49C3-828E-9059FD3796B2}"/>
                    </a:ext>
                  </a:extLst>
                </p:cNvPr>
                <p:cNvGrpSpPr/>
                <p:nvPr/>
              </p:nvGrpSpPr>
              <p:grpSpPr>
                <a:xfrm>
                  <a:off x="6245842" y="3231243"/>
                  <a:ext cx="4785865" cy="760798"/>
                  <a:chOff x="0" y="2458791"/>
                  <a:chExt cx="12191227" cy="1938012"/>
                </a:xfrm>
              </p:grpSpPr>
              <p:sp>
                <p:nvSpPr>
                  <p:cNvPr id="25" name="자유형: 도형 24">
                    <a:extLst>
                      <a:ext uri="{FF2B5EF4-FFF2-40B4-BE49-F238E27FC236}">
                        <a16:creationId xmlns:a16="http://schemas.microsoft.com/office/drawing/2014/main" id="{F897DA64-F554-467A-82C0-8ACECA45D8A5}"/>
                      </a:ext>
                    </a:extLst>
                  </p:cNvPr>
                  <p:cNvSpPr/>
                  <p:nvPr/>
                </p:nvSpPr>
                <p:spPr>
                  <a:xfrm>
                    <a:off x="5580" y="2469952"/>
                    <a:ext cx="8174414" cy="1346896"/>
                  </a:xfrm>
                  <a:custGeom>
                    <a:avLst/>
                    <a:gdLst>
                      <a:gd name="connsiteX0" fmla="*/ 7883330 w 8174414"/>
                      <a:gd name="connsiteY0" fmla="*/ 118572 h 1346896"/>
                      <a:gd name="connsiteX1" fmla="*/ 7527444 w 8174414"/>
                      <a:gd name="connsiteY1" fmla="*/ 600842 h 1346896"/>
                      <a:gd name="connsiteX2" fmla="*/ 6624807 w 8174414"/>
                      <a:gd name="connsiteY2" fmla="*/ 847001 h 1346896"/>
                      <a:gd name="connsiteX3" fmla="*/ 3892682 w 8174414"/>
                      <a:gd name="connsiteY3" fmla="*/ 1026790 h 1346896"/>
                      <a:gd name="connsiteX4" fmla="*/ 0 w 8174414"/>
                      <a:gd name="connsiteY4" fmla="*/ 1058472 h 1346896"/>
                      <a:gd name="connsiteX5" fmla="*/ 7126 w 8174414"/>
                      <a:gd name="connsiteY5" fmla="*/ 1345756 h 1346896"/>
                      <a:gd name="connsiteX6" fmla="*/ 2081312 w 8174414"/>
                      <a:gd name="connsiteY6" fmla="*/ 1344039 h 1346896"/>
                      <a:gd name="connsiteX7" fmla="*/ 2308238 w 8174414"/>
                      <a:gd name="connsiteY7" fmla="*/ 1335797 h 1346896"/>
                      <a:gd name="connsiteX8" fmla="*/ 6599393 w 8174414"/>
                      <a:gd name="connsiteY8" fmla="*/ 1143816 h 1346896"/>
                      <a:gd name="connsiteX9" fmla="*/ 7693066 w 8174414"/>
                      <a:gd name="connsiteY9" fmla="*/ 840819 h 1346896"/>
                      <a:gd name="connsiteX10" fmla="*/ 8168898 w 8174414"/>
                      <a:gd name="connsiteY10" fmla="*/ 117112 h 1346896"/>
                      <a:gd name="connsiteX11" fmla="*/ 8173963 w 8174414"/>
                      <a:gd name="connsiteY11" fmla="*/ 1116 h 1346896"/>
                      <a:gd name="connsiteX12" fmla="*/ 7891401 w 8174414"/>
                      <a:gd name="connsiteY12" fmla="*/ 0 h 1346896"/>
                      <a:gd name="connsiteX13" fmla="*/ 7883330 w 8174414"/>
                      <a:gd name="connsiteY13" fmla="*/ 118572 h 1346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174414" h="1346896">
                        <a:moveTo>
                          <a:pt x="7883330" y="118572"/>
                        </a:moveTo>
                        <a:cubicBezTo>
                          <a:pt x="7862896" y="357174"/>
                          <a:pt x="7728269" y="502019"/>
                          <a:pt x="7527444" y="600842"/>
                        </a:cubicBezTo>
                        <a:cubicBezTo>
                          <a:pt x="7242735" y="740879"/>
                          <a:pt x="6935274" y="800980"/>
                          <a:pt x="6624807" y="847001"/>
                        </a:cubicBezTo>
                        <a:cubicBezTo>
                          <a:pt x="5719079" y="981113"/>
                          <a:pt x="4805452" y="1008759"/>
                          <a:pt x="3892682" y="1026790"/>
                        </a:cubicBezTo>
                        <a:cubicBezTo>
                          <a:pt x="2692715" y="1050487"/>
                          <a:pt x="1200311" y="1049714"/>
                          <a:pt x="0" y="1058472"/>
                        </a:cubicBezTo>
                        <a:cubicBezTo>
                          <a:pt x="2232" y="1138750"/>
                          <a:pt x="2232" y="1276125"/>
                          <a:pt x="7126" y="1345756"/>
                        </a:cubicBezTo>
                        <a:cubicBezTo>
                          <a:pt x="655621" y="1344125"/>
                          <a:pt x="1432903" y="1345070"/>
                          <a:pt x="2081312" y="1344039"/>
                        </a:cubicBezTo>
                        <a:cubicBezTo>
                          <a:pt x="2156868" y="1343953"/>
                          <a:pt x="2233197" y="1354428"/>
                          <a:pt x="2308238" y="1335797"/>
                        </a:cubicBezTo>
                        <a:cubicBezTo>
                          <a:pt x="3741055" y="1325665"/>
                          <a:pt x="5174474" y="1324721"/>
                          <a:pt x="6599393" y="1143816"/>
                        </a:cubicBezTo>
                        <a:cubicBezTo>
                          <a:pt x="6977258" y="1095820"/>
                          <a:pt x="7351004" y="1021552"/>
                          <a:pt x="7693066" y="840819"/>
                        </a:cubicBezTo>
                        <a:cubicBezTo>
                          <a:pt x="7983614" y="687303"/>
                          <a:pt x="8161342" y="455311"/>
                          <a:pt x="8168898" y="117112"/>
                        </a:cubicBezTo>
                        <a:cubicBezTo>
                          <a:pt x="8170443" y="49455"/>
                          <a:pt x="8176024" y="39753"/>
                          <a:pt x="8173963" y="1116"/>
                        </a:cubicBezTo>
                        <a:lnTo>
                          <a:pt x="7891401" y="0"/>
                        </a:lnTo>
                        <a:cubicBezTo>
                          <a:pt x="7892689" y="39667"/>
                          <a:pt x="7889598" y="45505"/>
                          <a:pt x="7883330" y="11857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85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 sz="1350"/>
                  </a:p>
                </p:txBody>
              </p:sp>
              <p:sp>
                <p:nvSpPr>
                  <p:cNvPr id="26" name="자유형: 도형 25">
                    <a:extLst>
                      <a:ext uri="{FF2B5EF4-FFF2-40B4-BE49-F238E27FC236}">
                        <a16:creationId xmlns:a16="http://schemas.microsoft.com/office/drawing/2014/main" id="{180A825D-31C0-4AA3-BC66-F28FAA6133BE}"/>
                      </a:ext>
                    </a:extLst>
                  </p:cNvPr>
                  <p:cNvSpPr/>
                  <p:nvPr/>
                </p:nvSpPr>
                <p:spPr>
                  <a:xfrm>
                    <a:off x="3164" y="2480770"/>
                    <a:ext cx="12188063" cy="1916033"/>
                  </a:xfrm>
                  <a:custGeom>
                    <a:avLst/>
                    <a:gdLst>
                      <a:gd name="connsiteX0" fmla="*/ 11901894 w 12188063"/>
                      <a:gd name="connsiteY0" fmla="*/ 218082 h 1916033"/>
                      <a:gd name="connsiteX1" fmla="*/ 11893652 w 12188063"/>
                      <a:gd name="connsiteY1" fmla="*/ 271057 h 1916033"/>
                      <a:gd name="connsiteX2" fmla="*/ 11249107 w 12188063"/>
                      <a:gd name="connsiteY2" fmla="*/ 996310 h 1916033"/>
                      <a:gd name="connsiteX3" fmla="*/ 9421252 w 12188063"/>
                      <a:gd name="connsiteY3" fmla="*/ 1395898 h 1916033"/>
                      <a:gd name="connsiteX4" fmla="*/ 6997791 w 12188063"/>
                      <a:gd name="connsiteY4" fmla="*/ 1556111 h 1916033"/>
                      <a:gd name="connsiteX5" fmla="*/ 4768544 w 12188063"/>
                      <a:gd name="connsiteY5" fmla="*/ 1610460 h 1916033"/>
                      <a:gd name="connsiteX6" fmla="*/ 2245 w 12188063"/>
                      <a:gd name="connsiteY6" fmla="*/ 1622824 h 1916033"/>
                      <a:gd name="connsiteX7" fmla="*/ 1729 w 12188063"/>
                      <a:gd name="connsiteY7" fmla="*/ 1916033 h 1916033"/>
                      <a:gd name="connsiteX8" fmla="*/ 6091462 w 12188063"/>
                      <a:gd name="connsiteY8" fmla="*/ 1865548 h 1916033"/>
                      <a:gd name="connsiteX9" fmla="*/ 8117566 w 12188063"/>
                      <a:gd name="connsiteY9" fmla="*/ 1784497 h 1916033"/>
                      <a:gd name="connsiteX10" fmla="*/ 10132509 w 12188063"/>
                      <a:gd name="connsiteY10" fmla="*/ 1589682 h 1916033"/>
                      <a:gd name="connsiteX11" fmla="*/ 11470281 w 12188063"/>
                      <a:gd name="connsiteY11" fmla="*/ 1212417 h 1916033"/>
                      <a:gd name="connsiteX12" fmla="*/ 12183856 w 12188063"/>
                      <a:gd name="connsiteY12" fmla="*/ 234310 h 1916033"/>
                      <a:gd name="connsiteX13" fmla="*/ 12188063 w 12188063"/>
                      <a:gd name="connsiteY13" fmla="*/ 1030 h 1916033"/>
                      <a:gd name="connsiteX14" fmla="*/ 11903869 w 12188063"/>
                      <a:gd name="connsiteY14" fmla="*/ 0 h 1916033"/>
                      <a:gd name="connsiteX15" fmla="*/ 11901894 w 12188063"/>
                      <a:gd name="connsiteY15" fmla="*/ 218082 h 191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2188063" h="1916033">
                        <a:moveTo>
                          <a:pt x="11901894" y="218082"/>
                        </a:moveTo>
                        <a:cubicBezTo>
                          <a:pt x="11900263" y="235855"/>
                          <a:pt x="11896056" y="253370"/>
                          <a:pt x="11893652" y="271057"/>
                        </a:cubicBezTo>
                        <a:cubicBezTo>
                          <a:pt x="11841106" y="656994"/>
                          <a:pt x="11575286" y="856531"/>
                          <a:pt x="11249107" y="996310"/>
                        </a:cubicBezTo>
                        <a:cubicBezTo>
                          <a:pt x="10666038" y="1246246"/>
                          <a:pt x="10043387" y="1326438"/>
                          <a:pt x="9421252" y="1395898"/>
                        </a:cubicBezTo>
                        <a:cubicBezTo>
                          <a:pt x="8616236" y="1485707"/>
                          <a:pt x="7806756" y="1523399"/>
                          <a:pt x="6997791" y="1556111"/>
                        </a:cubicBezTo>
                        <a:cubicBezTo>
                          <a:pt x="6255195" y="1586162"/>
                          <a:pt x="5511741" y="1605309"/>
                          <a:pt x="4768544" y="1610460"/>
                        </a:cubicBezTo>
                        <a:cubicBezTo>
                          <a:pt x="3222736" y="1621279"/>
                          <a:pt x="1548053" y="1619819"/>
                          <a:pt x="2245" y="1622824"/>
                        </a:cubicBezTo>
                        <a:cubicBezTo>
                          <a:pt x="-3851" y="1763204"/>
                          <a:pt x="4735" y="1823305"/>
                          <a:pt x="1729" y="1916033"/>
                        </a:cubicBezTo>
                        <a:cubicBezTo>
                          <a:pt x="1977349" y="1912169"/>
                          <a:pt x="4116186" y="1923245"/>
                          <a:pt x="6091462" y="1865548"/>
                        </a:cubicBezTo>
                        <a:cubicBezTo>
                          <a:pt x="6767259" y="1845800"/>
                          <a:pt x="7442542" y="1823906"/>
                          <a:pt x="8117566" y="1784497"/>
                        </a:cubicBezTo>
                        <a:cubicBezTo>
                          <a:pt x="8792076" y="1745087"/>
                          <a:pt x="9464954" y="1695203"/>
                          <a:pt x="10132509" y="1589682"/>
                        </a:cubicBezTo>
                        <a:cubicBezTo>
                          <a:pt x="10592971" y="1516874"/>
                          <a:pt x="11048197" y="1420454"/>
                          <a:pt x="11470281" y="1212417"/>
                        </a:cubicBezTo>
                        <a:cubicBezTo>
                          <a:pt x="11877338" y="1011679"/>
                          <a:pt x="12154922" y="713146"/>
                          <a:pt x="12183856" y="234310"/>
                        </a:cubicBezTo>
                        <a:cubicBezTo>
                          <a:pt x="12188406" y="158754"/>
                          <a:pt x="12184972" y="4379"/>
                          <a:pt x="12188063" y="1030"/>
                        </a:cubicBezTo>
                        <a:lnTo>
                          <a:pt x="11903869" y="0"/>
                        </a:lnTo>
                        <a:cubicBezTo>
                          <a:pt x="11913314" y="71778"/>
                          <a:pt x="11916319" y="65682"/>
                          <a:pt x="11901894" y="218082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85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 sz="1350"/>
                  </a:p>
                </p:txBody>
              </p:sp>
              <p:sp>
                <p:nvSpPr>
                  <p:cNvPr id="27" name="자유형: 도형 26">
                    <a:extLst>
                      <a:ext uri="{FF2B5EF4-FFF2-40B4-BE49-F238E27FC236}">
                        <a16:creationId xmlns:a16="http://schemas.microsoft.com/office/drawing/2014/main" id="{518BE624-D823-4BE9-A5CE-78E3AAF5A830}"/>
                      </a:ext>
                    </a:extLst>
                  </p:cNvPr>
                  <p:cNvSpPr/>
                  <p:nvPr/>
                </p:nvSpPr>
                <p:spPr>
                  <a:xfrm>
                    <a:off x="0" y="2458791"/>
                    <a:ext cx="4161593" cy="776939"/>
                  </a:xfrm>
                  <a:custGeom>
                    <a:avLst/>
                    <a:gdLst>
                      <a:gd name="connsiteX0" fmla="*/ 3864950 w 4161593"/>
                      <a:gd name="connsiteY0" fmla="*/ 50914 h 776939"/>
                      <a:gd name="connsiteX1" fmla="*/ 3780894 w 4161593"/>
                      <a:gd name="connsiteY1" fmla="*/ 208809 h 776939"/>
                      <a:gd name="connsiteX2" fmla="*/ 3614155 w 4161593"/>
                      <a:gd name="connsiteY2" fmla="*/ 293467 h 776939"/>
                      <a:gd name="connsiteX3" fmla="*/ 3129137 w 4161593"/>
                      <a:gd name="connsiteY3" fmla="*/ 395811 h 776939"/>
                      <a:gd name="connsiteX4" fmla="*/ 0 w 4161593"/>
                      <a:gd name="connsiteY4" fmla="*/ 479523 h 776939"/>
                      <a:gd name="connsiteX5" fmla="*/ 10303 w 4161593"/>
                      <a:gd name="connsiteY5" fmla="*/ 776940 h 776939"/>
                      <a:gd name="connsiteX6" fmla="*/ 3035550 w 4161593"/>
                      <a:gd name="connsiteY6" fmla="*/ 697520 h 776939"/>
                      <a:gd name="connsiteX7" fmla="*/ 3854218 w 4161593"/>
                      <a:gd name="connsiteY7" fmla="*/ 505710 h 776939"/>
                      <a:gd name="connsiteX8" fmla="*/ 4147942 w 4161593"/>
                      <a:gd name="connsiteY8" fmla="*/ 130420 h 776939"/>
                      <a:gd name="connsiteX9" fmla="*/ 4161593 w 4161593"/>
                      <a:gd name="connsiteY9" fmla="*/ 1545 h 776939"/>
                      <a:gd name="connsiteX10" fmla="*/ 3866667 w 4161593"/>
                      <a:gd name="connsiteY10" fmla="*/ 0 h 776939"/>
                      <a:gd name="connsiteX11" fmla="*/ 3864950 w 4161593"/>
                      <a:gd name="connsiteY11" fmla="*/ 50914 h 776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161593" h="776939">
                        <a:moveTo>
                          <a:pt x="3864950" y="50914"/>
                        </a:moveTo>
                        <a:cubicBezTo>
                          <a:pt x="3868899" y="116683"/>
                          <a:pt x="3835844" y="173264"/>
                          <a:pt x="3780894" y="208809"/>
                        </a:cubicBezTo>
                        <a:cubicBezTo>
                          <a:pt x="3728777" y="242552"/>
                          <a:pt x="3672196" y="271573"/>
                          <a:pt x="3614155" y="293467"/>
                        </a:cubicBezTo>
                        <a:cubicBezTo>
                          <a:pt x="3458149" y="352366"/>
                          <a:pt x="3293643" y="379498"/>
                          <a:pt x="3129137" y="395811"/>
                        </a:cubicBezTo>
                        <a:cubicBezTo>
                          <a:pt x="2088181" y="498756"/>
                          <a:pt x="1043961" y="484933"/>
                          <a:pt x="0" y="479523"/>
                        </a:cubicBezTo>
                        <a:cubicBezTo>
                          <a:pt x="0" y="580150"/>
                          <a:pt x="7813" y="703444"/>
                          <a:pt x="10303" y="776940"/>
                        </a:cubicBezTo>
                        <a:cubicBezTo>
                          <a:pt x="973557" y="772990"/>
                          <a:pt x="2074701" y="784409"/>
                          <a:pt x="3035550" y="697520"/>
                        </a:cubicBezTo>
                        <a:cubicBezTo>
                          <a:pt x="3316653" y="672106"/>
                          <a:pt x="3597070" y="636045"/>
                          <a:pt x="3854218" y="505710"/>
                        </a:cubicBezTo>
                        <a:cubicBezTo>
                          <a:pt x="4010395" y="426548"/>
                          <a:pt x="4132573" y="308234"/>
                          <a:pt x="4147942" y="130420"/>
                        </a:cubicBezTo>
                        <a:cubicBezTo>
                          <a:pt x="4154811" y="50914"/>
                          <a:pt x="4154811" y="33743"/>
                          <a:pt x="4161593" y="1545"/>
                        </a:cubicBezTo>
                        <a:lnTo>
                          <a:pt x="3866667" y="0"/>
                        </a:lnTo>
                        <a:cubicBezTo>
                          <a:pt x="3862889" y="16485"/>
                          <a:pt x="3862889" y="16485"/>
                          <a:pt x="3864950" y="5091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85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 sz="1350"/>
                  </a:p>
                </p:txBody>
              </p:sp>
            </p:grpSp>
            <p:grpSp>
              <p:nvGrpSpPr>
                <p:cNvPr id="21" name="그룹 20">
                  <a:extLst>
                    <a:ext uri="{FF2B5EF4-FFF2-40B4-BE49-F238E27FC236}">
                      <a16:creationId xmlns:a16="http://schemas.microsoft.com/office/drawing/2014/main" id="{29F80661-37F2-42A7-A1EC-A37E1D3033C9}"/>
                    </a:ext>
                  </a:extLst>
                </p:cNvPr>
                <p:cNvGrpSpPr/>
                <p:nvPr/>
              </p:nvGrpSpPr>
              <p:grpSpPr>
                <a:xfrm flipV="1">
                  <a:off x="6245842" y="4159173"/>
                  <a:ext cx="4785865" cy="760798"/>
                  <a:chOff x="0" y="2458791"/>
                  <a:chExt cx="12191227" cy="1938012"/>
                </a:xfrm>
              </p:grpSpPr>
              <p:sp>
                <p:nvSpPr>
                  <p:cNvPr id="22" name="자유형: 도형 21">
                    <a:extLst>
                      <a:ext uri="{FF2B5EF4-FFF2-40B4-BE49-F238E27FC236}">
                        <a16:creationId xmlns:a16="http://schemas.microsoft.com/office/drawing/2014/main" id="{87DFB119-4F6B-42C2-B4EB-966D46245471}"/>
                      </a:ext>
                    </a:extLst>
                  </p:cNvPr>
                  <p:cNvSpPr/>
                  <p:nvPr/>
                </p:nvSpPr>
                <p:spPr>
                  <a:xfrm>
                    <a:off x="5580" y="2469952"/>
                    <a:ext cx="8174414" cy="1346896"/>
                  </a:xfrm>
                  <a:custGeom>
                    <a:avLst/>
                    <a:gdLst>
                      <a:gd name="connsiteX0" fmla="*/ 7883330 w 8174414"/>
                      <a:gd name="connsiteY0" fmla="*/ 118572 h 1346896"/>
                      <a:gd name="connsiteX1" fmla="*/ 7527444 w 8174414"/>
                      <a:gd name="connsiteY1" fmla="*/ 600842 h 1346896"/>
                      <a:gd name="connsiteX2" fmla="*/ 6624807 w 8174414"/>
                      <a:gd name="connsiteY2" fmla="*/ 847001 h 1346896"/>
                      <a:gd name="connsiteX3" fmla="*/ 3892682 w 8174414"/>
                      <a:gd name="connsiteY3" fmla="*/ 1026790 h 1346896"/>
                      <a:gd name="connsiteX4" fmla="*/ 0 w 8174414"/>
                      <a:gd name="connsiteY4" fmla="*/ 1058472 h 1346896"/>
                      <a:gd name="connsiteX5" fmla="*/ 7126 w 8174414"/>
                      <a:gd name="connsiteY5" fmla="*/ 1345756 h 1346896"/>
                      <a:gd name="connsiteX6" fmla="*/ 2081312 w 8174414"/>
                      <a:gd name="connsiteY6" fmla="*/ 1344039 h 1346896"/>
                      <a:gd name="connsiteX7" fmla="*/ 2308238 w 8174414"/>
                      <a:gd name="connsiteY7" fmla="*/ 1335797 h 1346896"/>
                      <a:gd name="connsiteX8" fmla="*/ 6599393 w 8174414"/>
                      <a:gd name="connsiteY8" fmla="*/ 1143816 h 1346896"/>
                      <a:gd name="connsiteX9" fmla="*/ 7693066 w 8174414"/>
                      <a:gd name="connsiteY9" fmla="*/ 840819 h 1346896"/>
                      <a:gd name="connsiteX10" fmla="*/ 8168898 w 8174414"/>
                      <a:gd name="connsiteY10" fmla="*/ 117112 h 1346896"/>
                      <a:gd name="connsiteX11" fmla="*/ 8173963 w 8174414"/>
                      <a:gd name="connsiteY11" fmla="*/ 1116 h 1346896"/>
                      <a:gd name="connsiteX12" fmla="*/ 7891401 w 8174414"/>
                      <a:gd name="connsiteY12" fmla="*/ 0 h 1346896"/>
                      <a:gd name="connsiteX13" fmla="*/ 7883330 w 8174414"/>
                      <a:gd name="connsiteY13" fmla="*/ 118572 h 1346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174414" h="1346896">
                        <a:moveTo>
                          <a:pt x="7883330" y="118572"/>
                        </a:moveTo>
                        <a:cubicBezTo>
                          <a:pt x="7862896" y="357174"/>
                          <a:pt x="7728269" y="502019"/>
                          <a:pt x="7527444" y="600842"/>
                        </a:cubicBezTo>
                        <a:cubicBezTo>
                          <a:pt x="7242735" y="740879"/>
                          <a:pt x="6935274" y="800980"/>
                          <a:pt x="6624807" y="847001"/>
                        </a:cubicBezTo>
                        <a:cubicBezTo>
                          <a:pt x="5719079" y="981113"/>
                          <a:pt x="4805452" y="1008759"/>
                          <a:pt x="3892682" y="1026790"/>
                        </a:cubicBezTo>
                        <a:cubicBezTo>
                          <a:pt x="2692715" y="1050487"/>
                          <a:pt x="1200311" y="1049714"/>
                          <a:pt x="0" y="1058472"/>
                        </a:cubicBezTo>
                        <a:cubicBezTo>
                          <a:pt x="2232" y="1138750"/>
                          <a:pt x="2232" y="1276125"/>
                          <a:pt x="7126" y="1345756"/>
                        </a:cubicBezTo>
                        <a:cubicBezTo>
                          <a:pt x="655621" y="1344125"/>
                          <a:pt x="1432903" y="1345070"/>
                          <a:pt x="2081312" y="1344039"/>
                        </a:cubicBezTo>
                        <a:cubicBezTo>
                          <a:pt x="2156868" y="1343953"/>
                          <a:pt x="2233197" y="1354428"/>
                          <a:pt x="2308238" y="1335797"/>
                        </a:cubicBezTo>
                        <a:cubicBezTo>
                          <a:pt x="3741055" y="1325665"/>
                          <a:pt x="5174474" y="1324721"/>
                          <a:pt x="6599393" y="1143816"/>
                        </a:cubicBezTo>
                        <a:cubicBezTo>
                          <a:pt x="6977258" y="1095820"/>
                          <a:pt x="7351004" y="1021552"/>
                          <a:pt x="7693066" y="840819"/>
                        </a:cubicBezTo>
                        <a:cubicBezTo>
                          <a:pt x="7983614" y="687303"/>
                          <a:pt x="8161342" y="455311"/>
                          <a:pt x="8168898" y="117112"/>
                        </a:cubicBezTo>
                        <a:cubicBezTo>
                          <a:pt x="8170443" y="49455"/>
                          <a:pt x="8176024" y="39753"/>
                          <a:pt x="8173963" y="1116"/>
                        </a:cubicBezTo>
                        <a:lnTo>
                          <a:pt x="7891401" y="0"/>
                        </a:lnTo>
                        <a:cubicBezTo>
                          <a:pt x="7892689" y="39667"/>
                          <a:pt x="7889598" y="45505"/>
                          <a:pt x="7883330" y="11857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85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 sz="1350"/>
                  </a:p>
                </p:txBody>
              </p:sp>
              <p:sp>
                <p:nvSpPr>
                  <p:cNvPr id="23" name="자유형: 도형 22">
                    <a:extLst>
                      <a:ext uri="{FF2B5EF4-FFF2-40B4-BE49-F238E27FC236}">
                        <a16:creationId xmlns:a16="http://schemas.microsoft.com/office/drawing/2014/main" id="{CC205C68-F592-4ADB-92D3-DE7CEE4A9E2B}"/>
                      </a:ext>
                    </a:extLst>
                  </p:cNvPr>
                  <p:cNvSpPr/>
                  <p:nvPr/>
                </p:nvSpPr>
                <p:spPr>
                  <a:xfrm>
                    <a:off x="3164" y="2480770"/>
                    <a:ext cx="12188063" cy="1916033"/>
                  </a:xfrm>
                  <a:custGeom>
                    <a:avLst/>
                    <a:gdLst>
                      <a:gd name="connsiteX0" fmla="*/ 11901894 w 12188063"/>
                      <a:gd name="connsiteY0" fmla="*/ 218082 h 1916033"/>
                      <a:gd name="connsiteX1" fmla="*/ 11893652 w 12188063"/>
                      <a:gd name="connsiteY1" fmla="*/ 271057 h 1916033"/>
                      <a:gd name="connsiteX2" fmla="*/ 11249107 w 12188063"/>
                      <a:gd name="connsiteY2" fmla="*/ 996310 h 1916033"/>
                      <a:gd name="connsiteX3" fmla="*/ 9421252 w 12188063"/>
                      <a:gd name="connsiteY3" fmla="*/ 1395898 h 1916033"/>
                      <a:gd name="connsiteX4" fmla="*/ 6997791 w 12188063"/>
                      <a:gd name="connsiteY4" fmla="*/ 1556111 h 1916033"/>
                      <a:gd name="connsiteX5" fmla="*/ 4768544 w 12188063"/>
                      <a:gd name="connsiteY5" fmla="*/ 1610460 h 1916033"/>
                      <a:gd name="connsiteX6" fmla="*/ 2245 w 12188063"/>
                      <a:gd name="connsiteY6" fmla="*/ 1622824 h 1916033"/>
                      <a:gd name="connsiteX7" fmla="*/ 1729 w 12188063"/>
                      <a:gd name="connsiteY7" fmla="*/ 1916033 h 1916033"/>
                      <a:gd name="connsiteX8" fmla="*/ 6091462 w 12188063"/>
                      <a:gd name="connsiteY8" fmla="*/ 1865548 h 1916033"/>
                      <a:gd name="connsiteX9" fmla="*/ 8117566 w 12188063"/>
                      <a:gd name="connsiteY9" fmla="*/ 1784497 h 1916033"/>
                      <a:gd name="connsiteX10" fmla="*/ 10132509 w 12188063"/>
                      <a:gd name="connsiteY10" fmla="*/ 1589682 h 1916033"/>
                      <a:gd name="connsiteX11" fmla="*/ 11470281 w 12188063"/>
                      <a:gd name="connsiteY11" fmla="*/ 1212417 h 1916033"/>
                      <a:gd name="connsiteX12" fmla="*/ 12183856 w 12188063"/>
                      <a:gd name="connsiteY12" fmla="*/ 234310 h 1916033"/>
                      <a:gd name="connsiteX13" fmla="*/ 12188063 w 12188063"/>
                      <a:gd name="connsiteY13" fmla="*/ 1030 h 1916033"/>
                      <a:gd name="connsiteX14" fmla="*/ 11903869 w 12188063"/>
                      <a:gd name="connsiteY14" fmla="*/ 0 h 1916033"/>
                      <a:gd name="connsiteX15" fmla="*/ 11901894 w 12188063"/>
                      <a:gd name="connsiteY15" fmla="*/ 218082 h 191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2188063" h="1916033">
                        <a:moveTo>
                          <a:pt x="11901894" y="218082"/>
                        </a:moveTo>
                        <a:cubicBezTo>
                          <a:pt x="11900263" y="235855"/>
                          <a:pt x="11896056" y="253370"/>
                          <a:pt x="11893652" y="271057"/>
                        </a:cubicBezTo>
                        <a:cubicBezTo>
                          <a:pt x="11841106" y="656994"/>
                          <a:pt x="11575286" y="856531"/>
                          <a:pt x="11249107" y="996310"/>
                        </a:cubicBezTo>
                        <a:cubicBezTo>
                          <a:pt x="10666038" y="1246246"/>
                          <a:pt x="10043387" y="1326438"/>
                          <a:pt x="9421252" y="1395898"/>
                        </a:cubicBezTo>
                        <a:cubicBezTo>
                          <a:pt x="8616236" y="1485707"/>
                          <a:pt x="7806756" y="1523399"/>
                          <a:pt x="6997791" y="1556111"/>
                        </a:cubicBezTo>
                        <a:cubicBezTo>
                          <a:pt x="6255195" y="1586162"/>
                          <a:pt x="5511741" y="1605309"/>
                          <a:pt x="4768544" y="1610460"/>
                        </a:cubicBezTo>
                        <a:cubicBezTo>
                          <a:pt x="3222736" y="1621279"/>
                          <a:pt x="1548053" y="1619819"/>
                          <a:pt x="2245" y="1622824"/>
                        </a:cubicBezTo>
                        <a:cubicBezTo>
                          <a:pt x="-3851" y="1763204"/>
                          <a:pt x="4735" y="1823305"/>
                          <a:pt x="1729" y="1916033"/>
                        </a:cubicBezTo>
                        <a:cubicBezTo>
                          <a:pt x="1977349" y="1912169"/>
                          <a:pt x="4116186" y="1923245"/>
                          <a:pt x="6091462" y="1865548"/>
                        </a:cubicBezTo>
                        <a:cubicBezTo>
                          <a:pt x="6767259" y="1845800"/>
                          <a:pt x="7442542" y="1823906"/>
                          <a:pt x="8117566" y="1784497"/>
                        </a:cubicBezTo>
                        <a:cubicBezTo>
                          <a:pt x="8792076" y="1745087"/>
                          <a:pt x="9464954" y="1695203"/>
                          <a:pt x="10132509" y="1589682"/>
                        </a:cubicBezTo>
                        <a:cubicBezTo>
                          <a:pt x="10592971" y="1516874"/>
                          <a:pt x="11048197" y="1420454"/>
                          <a:pt x="11470281" y="1212417"/>
                        </a:cubicBezTo>
                        <a:cubicBezTo>
                          <a:pt x="11877338" y="1011679"/>
                          <a:pt x="12154922" y="713146"/>
                          <a:pt x="12183856" y="234310"/>
                        </a:cubicBezTo>
                        <a:cubicBezTo>
                          <a:pt x="12188406" y="158754"/>
                          <a:pt x="12184972" y="4379"/>
                          <a:pt x="12188063" y="1030"/>
                        </a:cubicBezTo>
                        <a:lnTo>
                          <a:pt x="11903869" y="0"/>
                        </a:lnTo>
                        <a:cubicBezTo>
                          <a:pt x="11913314" y="71778"/>
                          <a:pt x="11916319" y="65682"/>
                          <a:pt x="11901894" y="218082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85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 sz="1350"/>
                  </a:p>
                </p:txBody>
              </p:sp>
              <p:sp>
                <p:nvSpPr>
                  <p:cNvPr id="24" name="자유형: 도형 23">
                    <a:extLst>
                      <a:ext uri="{FF2B5EF4-FFF2-40B4-BE49-F238E27FC236}">
                        <a16:creationId xmlns:a16="http://schemas.microsoft.com/office/drawing/2014/main" id="{810E7D42-D4DA-426B-9493-8BA38CC8A852}"/>
                      </a:ext>
                    </a:extLst>
                  </p:cNvPr>
                  <p:cNvSpPr/>
                  <p:nvPr/>
                </p:nvSpPr>
                <p:spPr>
                  <a:xfrm>
                    <a:off x="0" y="2458791"/>
                    <a:ext cx="4161593" cy="776939"/>
                  </a:xfrm>
                  <a:custGeom>
                    <a:avLst/>
                    <a:gdLst>
                      <a:gd name="connsiteX0" fmla="*/ 3864950 w 4161593"/>
                      <a:gd name="connsiteY0" fmla="*/ 50914 h 776939"/>
                      <a:gd name="connsiteX1" fmla="*/ 3780894 w 4161593"/>
                      <a:gd name="connsiteY1" fmla="*/ 208809 h 776939"/>
                      <a:gd name="connsiteX2" fmla="*/ 3614155 w 4161593"/>
                      <a:gd name="connsiteY2" fmla="*/ 293467 h 776939"/>
                      <a:gd name="connsiteX3" fmla="*/ 3129137 w 4161593"/>
                      <a:gd name="connsiteY3" fmla="*/ 395811 h 776939"/>
                      <a:gd name="connsiteX4" fmla="*/ 0 w 4161593"/>
                      <a:gd name="connsiteY4" fmla="*/ 479523 h 776939"/>
                      <a:gd name="connsiteX5" fmla="*/ 10303 w 4161593"/>
                      <a:gd name="connsiteY5" fmla="*/ 776940 h 776939"/>
                      <a:gd name="connsiteX6" fmla="*/ 3035550 w 4161593"/>
                      <a:gd name="connsiteY6" fmla="*/ 697520 h 776939"/>
                      <a:gd name="connsiteX7" fmla="*/ 3854218 w 4161593"/>
                      <a:gd name="connsiteY7" fmla="*/ 505710 h 776939"/>
                      <a:gd name="connsiteX8" fmla="*/ 4147942 w 4161593"/>
                      <a:gd name="connsiteY8" fmla="*/ 130420 h 776939"/>
                      <a:gd name="connsiteX9" fmla="*/ 4161593 w 4161593"/>
                      <a:gd name="connsiteY9" fmla="*/ 1545 h 776939"/>
                      <a:gd name="connsiteX10" fmla="*/ 3866667 w 4161593"/>
                      <a:gd name="connsiteY10" fmla="*/ 0 h 776939"/>
                      <a:gd name="connsiteX11" fmla="*/ 3864950 w 4161593"/>
                      <a:gd name="connsiteY11" fmla="*/ 50914 h 776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161593" h="776939">
                        <a:moveTo>
                          <a:pt x="3864950" y="50914"/>
                        </a:moveTo>
                        <a:cubicBezTo>
                          <a:pt x="3868899" y="116683"/>
                          <a:pt x="3835844" y="173264"/>
                          <a:pt x="3780894" y="208809"/>
                        </a:cubicBezTo>
                        <a:cubicBezTo>
                          <a:pt x="3728777" y="242552"/>
                          <a:pt x="3672196" y="271573"/>
                          <a:pt x="3614155" y="293467"/>
                        </a:cubicBezTo>
                        <a:cubicBezTo>
                          <a:pt x="3458149" y="352366"/>
                          <a:pt x="3293643" y="379498"/>
                          <a:pt x="3129137" y="395811"/>
                        </a:cubicBezTo>
                        <a:cubicBezTo>
                          <a:pt x="2088181" y="498756"/>
                          <a:pt x="1043961" y="484933"/>
                          <a:pt x="0" y="479523"/>
                        </a:cubicBezTo>
                        <a:cubicBezTo>
                          <a:pt x="0" y="580150"/>
                          <a:pt x="7813" y="703444"/>
                          <a:pt x="10303" y="776940"/>
                        </a:cubicBezTo>
                        <a:cubicBezTo>
                          <a:pt x="973557" y="772990"/>
                          <a:pt x="2074701" y="784409"/>
                          <a:pt x="3035550" y="697520"/>
                        </a:cubicBezTo>
                        <a:cubicBezTo>
                          <a:pt x="3316653" y="672106"/>
                          <a:pt x="3597070" y="636045"/>
                          <a:pt x="3854218" y="505710"/>
                        </a:cubicBezTo>
                        <a:cubicBezTo>
                          <a:pt x="4010395" y="426548"/>
                          <a:pt x="4132573" y="308234"/>
                          <a:pt x="4147942" y="130420"/>
                        </a:cubicBezTo>
                        <a:cubicBezTo>
                          <a:pt x="4154811" y="50914"/>
                          <a:pt x="4154811" y="33743"/>
                          <a:pt x="4161593" y="1545"/>
                        </a:cubicBezTo>
                        <a:lnTo>
                          <a:pt x="3866667" y="0"/>
                        </a:lnTo>
                        <a:cubicBezTo>
                          <a:pt x="3862889" y="16485"/>
                          <a:pt x="3862889" y="16485"/>
                          <a:pt x="3864950" y="5091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85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 sz="1350"/>
                  </a:p>
                </p:txBody>
              </p:sp>
            </p:grpSp>
          </p:grpSp>
        </p:grpSp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8927AB41-FE78-48F3-9BA2-F1096092449E}"/>
                </a:ext>
              </a:extLst>
            </p:cNvPr>
            <p:cNvGrpSpPr/>
            <p:nvPr/>
          </p:nvGrpSpPr>
          <p:grpSpPr>
            <a:xfrm>
              <a:off x="5324797" y="2991220"/>
              <a:ext cx="1543007" cy="2114672"/>
              <a:chOff x="1007371" y="334047"/>
              <a:chExt cx="2785541" cy="3817551"/>
            </a:xfrm>
          </p:grpSpPr>
          <p:sp>
            <p:nvSpPr>
              <p:cNvPr id="6" name="자유형: 도형 5">
                <a:extLst>
                  <a:ext uri="{FF2B5EF4-FFF2-40B4-BE49-F238E27FC236}">
                    <a16:creationId xmlns:a16="http://schemas.microsoft.com/office/drawing/2014/main" id="{9FE1998A-6D07-429D-B005-AFE995988C4F}"/>
                  </a:ext>
                </a:extLst>
              </p:cNvPr>
              <p:cNvSpPr/>
              <p:nvPr/>
            </p:nvSpPr>
            <p:spPr>
              <a:xfrm>
                <a:off x="1007371" y="334047"/>
                <a:ext cx="2785541" cy="3817551"/>
              </a:xfrm>
              <a:custGeom>
                <a:avLst/>
                <a:gdLst>
                  <a:gd name="connsiteX0" fmla="*/ 2784939 w 2785541"/>
                  <a:gd name="connsiteY0" fmla="*/ 700665 h 3817551"/>
                  <a:gd name="connsiteX1" fmla="*/ 2658637 w 2785541"/>
                  <a:gd name="connsiteY1" fmla="*/ 387864 h 3817551"/>
                  <a:gd name="connsiteX2" fmla="*/ 2317738 w 2785541"/>
                  <a:gd name="connsiteY2" fmla="*/ 166884 h 3817551"/>
                  <a:gd name="connsiteX3" fmla="*/ 1644129 w 2785541"/>
                  <a:gd name="connsiteY3" fmla="*/ 11531 h 3817551"/>
                  <a:gd name="connsiteX4" fmla="*/ 582473 w 2785541"/>
                  <a:gd name="connsiteY4" fmla="*/ 123259 h 3817551"/>
                  <a:gd name="connsiteX5" fmla="*/ 126130 w 2785541"/>
                  <a:gd name="connsiteY5" fmla="*/ 387959 h 3817551"/>
                  <a:gd name="connsiteX6" fmla="*/ 210 w 2785541"/>
                  <a:gd name="connsiteY6" fmla="*/ 676852 h 3817551"/>
                  <a:gd name="connsiteX7" fmla="*/ 19 w 2785541"/>
                  <a:gd name="connsiteY7" fmla="*/ 3123539 h 3817551"/>
                  <a:gd name="connsiteX8" fmla="*/ 100698 w 2785541"/>
                  <a:gd name="connsiteY8" fmla="*/ 3398431 h 3817551"/>
                  <a:gd name="connsiteX9" fmla="*/ 528657 w 2785541"/>
                  <a:gd name="connsiteY9" fmla="*/ 3672179 h 3817551"/>
                  <a:gd name="connsiteX10" fmla="*/ 2111426 w 2785541"/>
                  <a:gd name="connsiteY10" fmla="*/ 3719709 h 3817551"/>
                  <a:gd name="connsiteX11" fmla="*/ 2610631 w 2785541"/>
                  <a:gd name="connsiteY11" fmla="*/ 3473107 h 3817551"/>
                  <a:gd name="connsiteX12" fmla="*/ 2785320 w 2785541"/>
                  <a:gd name="connsiteY12" fmla="*/ 3094964 h 3817551"/>
                  <a:gd name="connsiteX13" fmla="*/ 2784939 w 2785541"/>
                  <a:gd name="connsiteY13" fmla="*/ 700665 h 3817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5541" h="3817551">
                    <a:moveTo>
                      <a:pt x="2784939" y="700665"/>
                    </a:moveTo>
                    <a:cubicBezTo>
                      <a:pt x="2786653" y="577125"/>
                      <a:pt x="2742172" y="475398"/>
                      <a:pt x="2658637" y="387864"/>
                    </a:cubicBezTo>
                    <a:cubicBezTo>
                      <a:pt x="2562530" y="287184"/>
                      <a:pt x="2444420" y="220033"/>
                      <a:pt x="2317738" y="166884"/>
                    </a:cubicBezTo>
                    <a:cubicBezTo>
                      <a:pt x="2102187" y="76491"/>
                      <a:pt x="1876158" y="31152"/>
                      <a:pt x="1644129" y="11531"/>
                    </a:cubicBezTo>
                    <a:cubicBezTo>
                      <a:pt x="1283037" y="-19140"/>
                      <a:pt x="927849" y="9150"/>
                      <a:pt x="582473" y="123259"/>
                    </a:cubicBezTo>
                    <a:cubicBezTo>
                      <a:pt x="412547" y="179361"/>
                      <a:pt x="252813" y="256323"/>
                      <a:pt x="126130" y="387959"/>
                    </a:cubicBezTo>
                    <a:cubicBezTo>
                      <a:pt x="48597" y="468540"/>
                      <a:pt x="114" y="562362"/>
                      <a:pt x="210" y="676852"/>
                    </a:cubicBezTo>
                    <a:cubicBezTo>
                      <a:pt x="305" y="897451"/>
                      <a:pt x="1924" y="2907702"/>
                      <a:pt x="19" y="3123539"/>
                    </a:cubicBezTo>
                    <a:cubicBezTo>
                      <a:pt x="-933" y="3228885"/>
                      <a:pt x="33738" y="3319278"/>
                      <a:pt x="100698" y="3398431"/>
                    </a:cubicBezTo>
                    <a:cubicBezTo>
                      <a:pt x="215094" y="3533495"/>
                      <a:pt x="365398" y="3615601"/>
                      <a:pt x="528657" y="3672179"/>
                    </a:cubicBezTo>
                    <a:cubicBezTo>
                      <a:pt x="1050722" y="3853249"/>
                      <a:pt x="1579645" y="3860584"/>
                      <a:pt x="2111426" y="3719709"/>
                    </a:cubicBezTo>
                    <a:cubicBezTo>
                      <a:pt x="2293639" y="3671512"/>
                      <a:pt x="2465375" y="3597789"/>
                      <a:pt x="2610631" y="3473107"/>
                    </a:cubicBezTo>
                    <a:cubicBezTo>
                      <a:pt x="2726169" y="3373856"/>
                      <a:pt x="2789797" y="3252984"/>
                      <a:pt x="2785320" y="3094964"/>
                    </a:cubicBezTo>
                    <a:cubicBezTo>
                      <a:pt x="2779605" y="2888748"/>
                      <a:pt x="2781986" y="913263"/>
                      <a:pt x="2784939" y="70066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 sz="1350"/>
              </a:p>
            </p:txBody>
          </p:sp>
          <p:sp>
            <p:nvSpPr>
              <p:cNvPr id="7" name="자유형: 도형 6">
                <a:extLst>
                  <a:ext uri="{FF2B5EF4-FFF2-40B4-BE49-F238E27FC236}">
                    <a16:creationId xmlns:a16="http://schemas.microsoft.com/office/drawing/2014/main" id="{114A8590-2788-448E-809D-0C609203C602}"/>
                  </a:ext>
                </a:extLst>
              </p:cNvPr>
              <p:cNvSpPr/>
              <p:nvPr/>
            </p:nvSpPr>
            <p:spPr>
              <a:xfrm>
                <a:off x="1110511" y="436347"/>
                <a:ext cx="2577998" cy="1134813"/>
              </a:xfrm>
              <a:custGeom>
                <a:avLst/>
                <a:gdLst>
                  <a:gd name="connsiteX0" fmla="*/ 1250097 w 2577998"/>
                  <a:gd name="connsiteY0" fmla="*/ 1134813 h 1134813"/>
                  <a:gd name="connsiteX1" fmla="*/ 384941 w 2577998"/>
                  <a:gd name="connsiteY1" fmla="*/ 968411 h 1134813"/>
                  <a:gd name="connsiteX2" fmla="*/ 106716 w 2577998"/>
                  <a:gd name="connsiteY2" fmla="*/ 789246 h 1134813"/>
                  <a:gd name="connsiteX3" fmla="*/ 106811 w 2577998"/>
                  <a:gd name="connsiteY3" fmla="*/ 347000 h 1134813"/>
                  <a:gd name="connsiteX4" fmla="*/ 554010 w 2577998"/>
                  <a:gd name="connsiteY4" fmla="*/ 104970 h 1134813"/>
                  <a:gd name="connsiteX5" fmla="*/ 1650433 w 2577998"/>
                  <a:gd name="connsiteY5" fmla="*/ 24674 h 1134813"/>
                  <a:gd name="connsiteX6" fmla="*/ 2280892 w 2577998"/>
                  <a:gd name="connsiteY6" fmla="*/ 209840 h 1134813"/>
                  <a:gd name="connsiteX7" fmla="*/ 2486442 w 2577998"/>
                  <a:gd name="connsiteY7" fmla="*/ 361859 h 1134813"/>
                  <a:gd name="connsiteX8" fmla="*/ 2492538 w 2577998"/>
                  <a:gd name="connsiteY8" fmla="*/ 766196 h 1134813"/>
                  <a:gd name="connsiteX9" fmla="*/ 2120968 w 2577998"/>
                  <a:gd name="connsiteY9" fmla="*/ 997939 h 1134813"/>
                  <a:gd name="connsiteX10" fmla="*/ 1250097 w 2577998"/>
                  <a:gd name="connsiteY10" fmla="*/ 1134813 h 113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77998" h="1134813">
                    <a:moveTo>
                      <a:pt x="1250097" y="1134813"/>
                    </a:moveTo>
                    <a:cubicBezTo>
                      <a:pt x="978730" y="1133289"/>
                      <a:pt x="674120" y="1091951"/>
                      <a:pt x="384941" y="968411"/>
                    </a:cubicBezTo>
                    <a:cubicBezTo>
                      <a:pt x="282357" y="924501"/>
                      <a:pt x="186249" y="869161"/>
                      <a:pt x="106716" y="789246"/>
                    </a:cubicBezTo>
                    <a:cubicBezTo>
                      <a:pt x="-35397" y="646371"/>
                      <a:pt x="-35778" y="488351"/>
                      <a:pt x="106811" y="347000"/>
                    </a:cubicBezTo>
                    <a:cubicBezTo>
                      <a:pt x="231970" y="222985"/>
                      <a:pt x="389132" y="155071"/>
                      <a:pt x="554010" y="104970"/>
                    </a:cubicBezTo>
                    <a:cubicBezTo>
                      <a:pt x="913102" y="-4091"/>
                      <a:pt x="1279434" y="-23141"/>
                      <a:pt x="1650433" y="24674"/>
                    </a:cubicBezTo>
                    <a:cubicBezTo>
                      <a:pt x="1870460" y="53059"/>
                      <a:pt x="2083153" y="106208"/>
                      <a:pt x="2280892" y="209840"/>
                    </a:cubicBezTo>
                    <a:cubicBezTo>
                      <a:pt x="2357092" y="249845"/>
                      <a:pt x="2427482" y="298232"/>
                      <a:pt x="2486442" y="361859"/>
                    </a:cubicBezTo>
                    <a:cubicBezTo>
                      <a:pt x="2605885" y="490828"/>
                      <a:pt x="2609029" y="634560"/>
                      <a:pt x="2492538" y="766196"/>
                    </a:cubicBezTo>
                    <a:cubicBezTo>
                      <a:pt x="2391954" y="879924"/>
                      <a:pt x="2260033" y="945837"/>
                      <a:pt x="2120968" y="997939"/>
                    </a:cubicBezTo>
                    <a:cubicBezTo>
                      <a:pt x="1853410" y="1098142"/>
                      <a:pt x="1574804" y="1134337"/>
                      <a:pt x="1250097" y="1134813"/>
                    </a:cubicBezTo>
                    <a:close/>
                  </a:path>
                </a:pathLst>
              </a:custGeom>
              <a:solidFill>
                <a:srgbClr val="FEFE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 sz="1350"/>
              </a:p>
            </p:txBody>
          </p:sp>
          <p:sp>
            <p:nvSpPr>
              <p:cNvPr id="8" name="자유형: 도형 7">
                <a:extLst>
                  <a:ext uri="{FF2B5EF4-FFF2-40B4-BE49-F238E27FC236}">
                    <a16:creationId xmlns:a16="http://schemas.microsoft.com/office/drawing/2014/main" id="{6EF5B13C-0865-4456-BD40-541D809BC6E3}"/>
                  </a:ext>
                </a:extLst>
              </p:cNvPr>
              <p:cNvSpPr/>
              <p:nvPr/>
            </p:nvSpPr>
            <p:spPr>
              <a:xfrm>
                <a:off x="1110170" y="2504324"/>
                <a:ext cx="2577213" cy="922792"/>
              </a:xfrm>
              <a:custGeom>
                <a:avLst/>
                <a:gdLst>
                  <a:gd name="connsiteX0" fmla="*/ 1234 w 2577213"/>
                  <a:gd name="connsiteY0" fmla="*/ 0 h 922792"/>
                  <a:gd name="connsiteX1" fmla="*/ 743898 w 2577213"/>
                  <a:gd name="connsiteY1" fmla="*/ 353758 h 922792"/>
                  <a:gd name="connsiteX2" fmla="*/ 2047204 w 2577213"/>
                  <a:gd name="connsiteY2" fmla="*/ 300799 h 922792"/>
                  <a:gd name="connsiteX3" fmla="*/ 2567650 w 2577213"/>
                  <a:gd name="connsiteY3" fmla="*/ 8763 h 922792"/>
                  <a:gd name="connsiteX4" fmla="*/ 2575746 w 2577213"/>
                  <a:gd name="connsiteY4" fmla="*/ 14097 h 922792"/>
                  <a:gd name="connsiteX5" fmla="*/ 2574984 w 2577213"/>
                  <a:gd name="connsiteY5" fmla="*/ 385096 h 922792"/>
                  <a:gd name="connsiteX6" fmla="*/ 2480782 w 2577213"/>
                  <a:gd name="connsiteY6" fmla="*/ 567214 h 922792"/>
                  <a:gd name="connsiteX7" fmla="*/ 2091114 w 2577213"/>
                  <a:gd name="connsiteY7" fmla="*/ 796957 h 922792"/>
                  <a:gd name="connsiteX8" fmla="*/ 1082512 w 2577213"/>
                  <a:gd name="connsiteY8" fmla="*/ 914876 h 922792"/>
                  <a:gd name="connsiteX9" fmla="*/ 372899 w 2577213"/>
                  <a:gd name="connsiteY9" fmla="*/ 750856 h 922792"/>
                  <a:gd name="connsiteX10" fmla="*/ 97722 w 2577213"/>
                  <a:gd name="connsiteY10" fmla="*/ 567214 h 922792"/>
                  <a:gd name="connsiteX11" fmla="*/ 186 w 2577213"/>
                  <a:gd name="connsiteY11" fmla="*/ 327946 h 922792"/>
                  <a:gd name="connsiteX12" fmla="*/ 1234 w 2577213"/>
                  <a:gd name="connsiteY12" fmla="*/ 0 h 922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7213" h="922792">
                    <a:moveTo>
                      <a:pt x="1234" y="0"/>
                    </a:moveTo>
                    <a:cubicBezTo>
                      <a:pt x="213546" y="212122"/>
                      <a:pt x="471864" y="300228"/>
                      <a:pt x="743898" y="353758"/>
                    </a:cubicBezTo>
                    <a:cubicBezTo>
                      <a:pt x="1181858" y="440055"/>
                      <a:pt x="1617626" y="428054"/>
                      <a:pt x="2047204" y="300799"/>
                    </a:cubicBezTo>
                    <a:cubicBezTo>
                      <a:pt x="2242181" y="243078"/>
                      <a:pt x="2423918" y="158591"/>
                      <a:pt x="2567650" y="8763"/>
                    </a:cubicBezTo>
                    <a:cubicBezTo>
                      <a:pt x="2571174" y="10954"/>
                      <a:pt x="2575746" y="12573"/>
                      <a:pt x="2575746" y="14097"/>
                    </a:cubicBezTo>
                    <a:cubicBezTo>
                      <a:pt x="2576127" y="137731"/>
                      <a:pt x="2579270" y="261556"/>
                      <a:pt x="2574984" y="385096"/>
                    </a:cubicBezTo>
                    <a:cubicBezTo>
                      <a:pt x="2572412" y="457867"/>
                      <a:pt x="2530026" y="516064"/>
                      <a:pt x="2480782" y="567214"/>
                    </a:cubicBezTo>
                    <a:cubicBezTo>
                      <a:pt x="2372387" y="679895"/>
                      <a:pt x="2235894" y="746474"/>
                      <a:pt x="2091114" y="796957"/>
                    </a:cubicBezTo>
                    <a:cubicBezTo>
                      <a:pt x="1763930" y="911066"/>
                      <a:pt x="1426079" y="938784"/>
                      <a:pt x="1082512" y="914876"/>
                    </a:cubicBezTo>
                    <a:cubicBezTo>
                      <a:pt x="837338" y="897826"/>
                      <a:pt x="598832" y="851059"/>
                      <a:pt x="372899" y="750856"/>
                    </a:cubicBezTo>
                    <a:cubicBezTo>
                      <a:pt x="270791" y="705517"/>
                      <a:pt x="175732" y="648938"/>
                      <a:pt x="97722" y="567214"/>
                    </a:cubicBezTo>
                    <a:cubicBezTo>
                      <a:pt x="33905" y="500348"/>
                      <a:pt x="-2957" y="423672"/>
                      <a:pt x="186" y="327946"/>
                    </a:cubicBezTo>
                    <a:cubicBezTo>
                      <a:pt x="3901" y="222504"/>
                      <a:pt x="1234" y="116776"/>
                      <a:pt x="1234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 sz="1350"/>
              </a:p>
            </p:txBody>
          </p:sp>
          <p:sp>
            <p:nvSpPr>
              <p:cNvPr id="9" name="자유형: 도형 8">
                <a:extLst>
                  <a:ext uri="{FF2B5EF4-FFF2-40B4-BE49-F238E27FC236}">
                    <a16:creationId xmlns:a16="http://schemas.microsoft.com/office/drawing/2014/main" id="{5ACCF1C2-3215-4010-A50B-57C727E52068}"/>
                  </a:ext>
                </a:extLst>
              </p:cNvPr>
              <p:cNvSpPr/>
              <p:nvPr/>
            </p:nvSpPr>
            <p:spPr>
              <a:xfrm>
                <a:off x="1110025" y="1889390"/>
                <a:ext cx="2579144" cy="922313"/>
              </a:xfrm>
              <a:custGeom>
                <a:avLst/>
                <a:gdLst>
                  <a:gd name="connsiteX0" fmla="*/ 1378 w 2579144"/>
                  <a:gd name="connsiteY0" fmla="*/ 0 h 922313"/>
                  <a:gd name="connsiteX1" fmla="*/ 981215 w 2579144"/>
                  <a:gd name="connsiteY1" fmla="*/ 385667 h 922313"/>
                  <a:gd name="connsiteX2" fmla="*/ 2008581 w 2579144"/>
                  <a:gd name="connsiteY2" fmla="*/ 308515 h 922313"/>
                  <a:gd name="connsiteX3" fmla="*/ 2570461 w 2579144"/>
                  <a:gd name="connsiteY3" fmla="*/ 2762 h 922313"/>
                  <a:gd name="connsiteX4" fmla="*/ 2577605 w 2579144"/>
                  <a:gd name="connsiteY4" fmla="*/ 45911 h 922313"/>
                  <a:gd name="connsiteX5" fmla="*/ 2578748 w 2579144"/>
                  <a:gd name="connsiteY5" fmla="*/ 317183 h 922313"/>
                  <a:gd name="connsiteX6" fmla="*/ 2462829 w 2579144"/>
                  <a:gd name="connsiteY6" fmla="*/ 582263 h 922313"/>
                  <a:gd name="connsiteX7" fmla="*/ 2052968 w 2579144"/>
                  <a:gd name="connsiteY7" fmla="*/ 805720 h 922313"/>
                  <a:gd name="connsiteX8" fmla="*/ 436766 w 2579144"/>
                  <a:gd name="connsiteY8" fmla="*/ 773621 h 922313"/>
                  <a:gd name="connsiteX9" fmla="*/ 112821 w 2579144"/>
                  <a:gd name="connsiteY9" fmla="*/ 579025 h 922313"/>
                  <a:gd name="connsiteX10" fmla="*/ 330 w 2579144"/>
                  <a:gd name="connsiteY10" fmla="*/ 317183 h 922313"/>
                  <a:gd name="connsiteX11" fmla="*/ 1378 w 2579144"/>
                  <a:gd name="connsiteY11" fmla="*/ 0 h 922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79144" h="922313">
                    <a:moveTo>
                      <a:pt x="1378" y="0"/>
                    </a:moveTo>
                    <a:cubicBezTo>
                      <a:pt x="281794" y="263271"/>
                      <a:pt x="624123" y="344424"/>
                      <a:pt x="981215" y="385667"/>
                    </a:cubicBezTo>
                    <a:cubicBezTo>
                      <a:pt x="1328401" y="425768"/>
                      <a:pt x="1671587" y="402908"/>
                      <a:pt x="2008581" y="308515"/>
                    </a:cubicBezTo>
                    <a:cubicBezTo>
                      <a:pt x="2218036" y="249841"/>
                      <a:pt x="2414251" y="164306"/>
                      <a:pt x="2570461" y="2762"/>
                    </a:cubicBezTo>
                    <a:cubicBezTo>
                      <a:pt x="2581606" y="18288"/>
                      <a:pt x="2577510" y="32671"/>
                      <a:pt x="2577605" y="45911"/>
                    </a:cubicBezTo>
                    <a:cubicBezTo>
                      <a:pt x="2578081" y="136303"/>
                      <a:pt x="2574462" y="226886"/>
                      <a:pt x="2578748" y="317183"/>
                    </a:cubicBezTo>
                    <a:cubicBezTo>
                      <a:pt x="2583891" y="426149"/>
                      <a:pt x="2538648" y="510540"/>
                      <a:pt x="2462829" y="582263"/>
                    </a:cubicBezTo>
                    <a:cubicBezTo>
                      <a:pt x="2346052" y="692753"/>
                      <a:pt x="2204320" y="760381"/>
                      <a:pt x="2052968" y="805720"/>
                    </a:cubicBezTo>
                    <a:cubicBezTo>
                      <a:pt x="1511281" y="967931"/>
                      <a:pt x="971595" y="964216"/>
                      <a:pt x="436766" y="773621"/>
                    </a:cubicBezTo>
                    <a:cubicBezTo>
                      <a:pt x="316560" y="730758"/>
                      <a:pt x="205785" y="668655"/>
                      <a:pt x="112821" y="579025"/>
                    </a:cubicBezTo>
                    <a:cubicBezTo>
                      <a:pt x="38907" y="507683"/>
                      <a:pt x="-4242" y="424244"/>
                      <a:pt x="330" y="317183"/>
                    </a:cubicBezTo>
                    <a:cubicBezTo>
                      <a:pt x="4712" y="214313"/>
                      <a:pt x="1378" y="111157"/>
                      <a:pt x="1378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 sz="1350"/>
              </a:p>
            </p:txBody>
          </p:sp>
          <p:sp>
            <p:nvSpPr>
              <p:cNvPr id="10" name="자유형: 도형 9">
                <a:extLst>
                  <a:ext uri="{FF2B5EF4-FFF2-40B4-BE49-F238E27FC236}">
                    <a16:creationId xmlns:a16="http://schemas.microsoft.com/office/drawing/2014/main" id="{CB637D87-DA1B-451D-8FE3-17010C2470C9}"/>
                  </a:ext>
                </a:extLst>
              </p:cNvPr>
              <p:cNvSpPr/>
              <p:nvPr/>
            </p:nvSpPr>
            <p:spPr>
              <a:xfrm>
                <a:off x="1110954" y="1266645"/>
                <a:ext cx="2577038" cy="922819"/>
              </a:xfrm>
              <a:custGeom>
                <a:avLst/>
                <a:gdLst>
                  <a:gd name="connsiteX0" fmla="*/ 2576010 w 2577038"/>
                  <a:gd name="connsiteY0" fmla="*/ 0 h 922819"/>
                  <a:gd name="connsiteX1" fmla="*/ 2575057 w 2577038"/>
                  <a:gd name="connsiteY1" fmla="*/ 378523 h 922819"/>
                  <a:gd name="connsiteX2" fmla="*/ 2468568 w 2577038"/>
                  <a:gd name="connsiteY2" fmla="*/ 579787 h 922819"/>
                  <a:gd name="connsiteX3" fmla="*/ 2137002 w 2577038"/>
                  <a:gd name="connsiteY3" fmla="*/ 779907 h 922819"/>
                  <a:gd name="connsiteX4" fmla="*/ 1197933 w 2577038"/>
                  <a:gd name="connsiteY4" fmla="*/ 921258 h 922819"/>
                  <a:gd name="connsiteX5" fmla="*/ 326871 w 2577038"/>
                  <a:gd name="connsiteY5" fmla="*/ 729615 h 922819"/>
                  <a:gd name="connsiteX6" fmla="*/ 73221 w 2577038"/>
                  <a:gd name="connsiteY6" fmla="*/ 540544 h 922819"/>
                  <a:gd name="connsiteX7" fmla="*/ 69 w 2577038"/>
                  <a:gd name="connsiteY7" fmla="*/ 339757 h 922819"/>
                  <a:gd name="connsiteX8" fmla="*/ 640 w 2577038"/>
                  <a:gd name="connsiteY8" fmla="*/ 12097 h 922819"/>
                  <a:gd name="connsiteX9" fmla="*/ 11594 w 2577038"/>
                  <a:gd name="connsiteY9" fmla="*/ 11239 h 922819"/>
                  <a:gd name="connsiteX10" fmla="*/ 629862 w 2577038"/>
                  <a:gd name="connsiteY10" fmla="*/ 328613 h 922819"/>
                  <a:gd name="connsiteX11" fmla="*/ 2085472 w 2577038"/>
                  <a:gd name="connsiteY11" fmla="*/ 288893 h 922819"/>
                  <a:gd name="connsiteX12" fmla="*/ 2576010 w 2577038"/>
                  <a:gd name="connsiteY12" fmla="*/ 0 h 922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7038" h="922819">
                    <a:moveTo>
                      <a:pt x="2576010" y="0"/>
                    </a:moveTo>
                    <a:cubicBezTo>
                      <a:pt x="2576010" y="134302"/>
                      <a:pt x="2578867" y="256508"/>
                      <a:pt x="2575057" y="378523"/>
                    </a:cubicBezTo>
                    <a:cubicBezTo>
                      <a:pt x="2572486" y="460724"/>
                      <a:pt x="2524861" y="524161"/>
                      <a:pt x="2468568" y="579787"/>
                    </a:cubicBezTo>
                    <a:cubicBezTo>
                      <a:pt x="2374175" y="672846"/>
                      <a:pt x="2259208" y="733044"/>
                      <a:pt x="2137002" y="779907"/>
                    </a:cubicBezTo>
                    <a:cubicBezTo>
                      <a:pt x="1834488" y="895922"/>
                      <a:pt x="1519306" y="931069"/>
                      <a:pt x="1197933" y="921258"/>
                    </a:cubicBezTo>
                    <a:cubicBezTo>
                      <a:pt x="895800" y="912019"/>
                      <a:pt x="601763" y="862679"/>
                      <a:pt x="326871" y="729615"/>
                    </a:cubicBezTo>
                    <a:cubicBezTo>
                      <a:pt x="230669" y="683038"/>
                      <a:pt x="141991" y="624650"/>
                      <a:pt x="73221" y="540544"/>
                    </a:cubicBezTo>
                    <a:cubicBezTo>
                      <a:pt x="25596" y="482251"/>
                      <a:pt x="-1551" y="417100"/>
                      <a:pt x="69" y="339757"/>
                    </a:cubicBezTo>
                    <a:cubicBezTo>
                      <a:pt x="2259" y="230505"/>
                      <a:pt x="640" y="121253"/>
                      <a:pt x="640" y="12097"/>
                    </a:cubicBezTo>
                    <a:cubicBezTo>
                      <a:pt x="6069" y="11620"/>
                      <a:pt x="10356" y="10001"/>
                      <a:pt x="11594" y="11239"/>
                    </a:cubicBezTo>
                    <a:cubicBezTo>
                      <a:pt x="182853" y="184785"/>
                      <a:pt x="399357" y="273177"/>
                      <a:pt x="629862" y="328613"/>
                    </a:cubicBezTo>
                    <a:cubicBezTo>
                      <a:pt x="1117923" y="446056"/>
                      <a:pt x="1604460" y="439484"/>
                      <a:pt x="2085472" y="288893"/>
                    </a:cubicBezTo>
                    <a:cubicBezTo>
                      <a:pt x="2266638" y="232029"/>
                      <a:pt x="2434468" y="148018"/>
                      <a:pt x="2576010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 sz="1350"/>
              </a:p>
            </p:txBody>
          </p:sp>
          <p:sp>
            <p:nvSpPr>
              <p:cNvPr id="11" name="자유형: 도형 10">
                <a:extLst>
                  <a:ext uri="{FF2B5EF4-FFF2-40B4-BE49-F238E27FC236}">
                    <a16:creationId xmlns:a16="http://schemas.microsoft.com/office/drawing/2014/main" id="{743A5464-4178-43CE-B7CD-9FEC83C6E527}"/>
                  </a:ext>
                </a:extLst>
              </p:cNvPr>
              <p:cNvSpPr/>
              <p:nvPr/>
            </p:nvSpPr>
            <p:spPr>
              <a:xfrm>
                <a:off x="1110063" y="3121544"/>
                <a:ext cx="2580179" cy="926704"/>
              </a:xfrm>
              <a:custGeom>
                <a:avLst/>
                <a:gdLst>
                  <a:gd name="connsiteX0" fmla="*/ 1246 w 2580179"/>
                  <a:gd name="connsiteY0" fmla="*/ 762 h 926704"/>
                  <a:gd name="connsiteX1" fmla="*/ 694570 w 2580179"/>
                  <a:gd name="connsiteY1" fmla="*/ 344519 h 926704"/>
                  <a:gd name="connsiteX2" fmla="*/ 2075981 w 2580179"/>
                  <a:gd name="connsiteY2" fmla="*/ 293084 h 926704"/>
                  <a:gd name="connsiteX3" fmla="*/ 2577949 w 2580179"/>
                  <a:gd name="connsiteY3" fmla="*/ 0 h 926704"/>
                  <a:gd name="connsiteX4" fmla="*/ 2577949 w 2580179"/>
                  <a:gd name="connsiteY4" fmla="*/ 79438 h 926704"/>
                  <a:gd name="connsiteX5" fmla="*/ 2578997 w 2580179"/>
                  <a:gd name="connsiteY5" fmla="*/ 302990 h 926704"/>
                  <a:gd name="connsiteX6" fmla="*/ 2427549 w 2580179"/>
                  <a:gd name="connsiteY6" fmla="*/ 618839 h 926704"/>
                  <a:gd name="connsiteX7" fmla="*/ 1957871 w 2580179"/>
                  <a:gd name="connsiteY7" fmla="*/ 839629 h 926704"/>
                  <a:gd name="connsiteX8" fmla="*/ 473019 w 2580179"/>
                  <a:gd name="connsiteY8" fmla="*/ 792289 h 926704"/>
                  <a:gd name="connsiteX9" fmla="*/ 113641 w 2580179"/>
                  <a:gd name="connsiteY9" fmla="*/ 584454 h 926704"/>
                  <a:gd name="connsiteX10" fmla="*/ 388 w 2580179"/>
                  <a:gd name="connsiteY10" fmla="*/ 318230 h 926704"/>
                  <a:gd name="connsiteX11" fmla="*/ 1246 w 2580179"/>
                  <a:gd name="connsiteY11" fmla="*/ 762 h 92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80179" h="926704">
                    <a:moveTo>
                      <a:pt x="1246" y="762"/>
                    </a:moveTo>
                    <a:cubicBezTo>
                      <a:pt x="198318" y="200787"/>
                      <a:pt x="439205" y="289465"/>
                      <a:pt x="694570" y="344519"/>
                    </a:cubicBezTo>
                    <a:cubicBezTo>
                      <a:pt x="1158819" y="444627"/>
                      <a:pt x="1620400" y="433959"/>
                      <a:pt x="2075981" y="293084"/>
                    </a:cubicBezTo>
                    <a:cubicBezTo>
                      <a:pt x="2260862" y="235934"/>
                      <a:pt x="2431931" y="151924"/>
                      <a:pt x="2577949" y="0"/>
                    </a:cubicBezTo>
                    <a:cubicBezTo>
                      <a:pt x="2577949" y="34100"/>
                      <a:pt x="2577949" y="56769"/>
                      <a:pt x="2577949" y="79438"/>
                    </a:cubicBezTo>
                    <a:cubicBezTo>
                      <a:pt x="2577949" y="154019"/>
                      <a:pt x="2573186" y="228886"/>
                      <a:pt x="2578997" y="302990"/>
                    </a:cubicBezTo>
                    <a:cubicBezTo>
                      <a:pt x="2589665" y="439198"/>
                      <a:pt x="2527276" y="537686"/>
                      <a:pt x="2427549" y="618839"/>
                    </a:cubicBezTo>
                    <a:cubicBezTo>
                      <a:pt x="2289437" y="731234"/>
                      <a:pt x="2128083" y="796766"/>
                      <a:pt x="1957871" y="839629"/>
                    </a:cubicBezTo>
                    <a:cubicBezTo>
                      <a:pt x="1458761" y="965359"/>
                      <a:pt x="962794" y="959453"/>
                      <a:pt x="473019" y="792289"/>
                    </a:cubicBezTo>
                    <a:cubicBezTo>
                      <a:pt x="340145" y="746951"/>
                      <a:pt x="216320" y="683228"/>
                      <a:pt x="113641" y="584454"/>
                    </a:cubicBezTo>
                    <a:cubicBezTo>
                      <a:pt x="38107" y="511778"/>
                      <a:pt x="-4565" y="426911"/>
                      <a:pt x="388" y="318230"/>
                    </a:cubicBezTo>
                    <a:cubicBezTo>
                      <a:pt x="4960" y="215646"/>
                      <a:pt x="1246" y="112586"/>
                      <a:pt x="1246" y="762"/>
                    </a:cubicBezTo>
                    <a:close/>
                  </a:path>
                </a:pathLst>
              </a:custGeom>
              <a:solidFill>
                <a:srgbClr val="FEFE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 sz="1350"/>
              </a:p>
            </p:txBody>
          </p:sp>
        </p:grpSp>
        <p:sp>
          <p:nvSpPr>
            <p:cNvPr id="120" name="자유형: 도형 119">
              <a:extLst>
                <a:ext uri="{FF2B5EF4-FFF2-40B4-BE49-F238E27FC236}">
                  <a16:creationId xmlns:a16="http://schemas.microsoft.com/office/drawing/2014/main" id="{79444B0D-84F9-4FFD-BAE8-28EBBFEB8AC2}"/>
                </a:ext>
              </a:extLst>
            </p:cNvPr>
            <p:cNvSpPr/>
            <p:nvPr/>
          </p:nvSpPr>
          <p:spPr>
            <a:xfrm>
              <a:off x="1058975" y="2578440"/>
              <a:ext cx="579222" cy="793818"/>
            </a:xfrm>
            <a:custGeom>
              <a:avLst/>
              <a:gdLst>
                <a:gd name="connsiteX0" fmla="*/ 580263 w 602970"/>
                <a:gd name="connsiteY0" fmla="*/ 603395 h 826365"/>
                <a:gd name="connsiteX1" fmla="*/ 471605 w 602970"/>
                <a:gd name="connsiteY1" fmla="*/ 666838 h 826365"/>
                <a:gd name="connsiteX2" fmla="*/ 172579 w 602970"/>
                <a:gd name="connsiteY2" fmla="*/ 677971 h 826365"/>
                <a:gd name="connsiteX3" fmla="*/ 22499 w 602970"/>
                <a:gd name="connsiteY3" fmla="*/ 603560 h 826365"/>
                <a:gd name="connsiteX4" fmla="*/ 22313 w 602970"/>
                <a:gd name="connsiteY4" fmla="*/ 672281 h 826365"/>
                <a:gd name="connsiteX5" fmla="*/ 46828 w 602970"/>
                <a:gd name="connsiteY5" fmla="*/ 729909 h 826365"/>
                <a:gd name="connsiteX6" fmla="*/ 124621 w 602970"/>
                <a:gd name="connsiteY6" fmla="*/ 774898 h 826365"/>
                <a:gd name="connsiteX7" fmla="*/ 446039 w 602970"/>
                <a:gd name="connsiteY7" fmla="*/ 785145 h 826365"/>
                <a:gd name="connsiteX8" fmla="*/ 547707 w 602970"/>
                <a:gd name="connsiteY8" fmla="*/ 737352 h 826365"/>
                <a:gd name="connsiteX9" fmla="*/ 580490 w 602970"/>
                <a:gd name="connsiteY9" fmla="*/ 668982 h 826365"/>
                <a:gd name="connsiteX10" fmla="*/ 580263 w 602970"/>
                <a:gd name="connsiteY10" fmla="*/ 620591 h 826365"/>
                <a:gd name="connsiteX11" fmla="*/ 580263 w 602970"/>
                <a:gd name="connsiteY11" fmla="*/ 603395 h 826365"/>
                <a:gd name="connsiteX12" fmla="*/ 22519 w 602970"/>
                <a:gd name="connsiteY12" fmla="*/ 469788 h 826365"/>
                <a:gd name="connsiteX13" fmla="*/ 22292 w 602970"/>
                <a:gd name="connsiteY13" fmla="*/ 540777 h 826365"/>
                <a:gd name="connsiteX14" fmla="*/ 43405 w 602970"/>
                <a:gd name="connsiteY14" fmla="*/ 592570 h 826365"/>
                <a:gd name="connsiteX15" fmla="*/ 102971 w 602970"/>
                <a:gd name="connsiteY15" fmla="*/ 632322 h 826365"/>
                <a:gd name="connsiteX16" fmla="*/ 256577 w 602970"/>
                <a:gd name="connsiteY16" fmla="*/ 667827 h 826365"/>
                <a:gd name="connsiteX17" fmla="*/ 474904 w 602970"/>
                <a:gd name="connsiteY17" fmla="*/ 642301 h 826365"/>
                <a:gd name="connsiteX18" fmla="*/ 559253 w 602970"/>
                <a:gd name="connsiteY18" fmla="*/ 592570 h 826365"/>
                <a:gd name="connsiteX19" fmla="*/ 579645 w 602970"/>
                <a:gd name="connsiteY19" fmla="*/ 553148 h 826365"/>
                <a:gd name="connsiteX20" fmla="*/ 579810 w 602970"/>
                <a:gd name="connsiteY20" fmla="*/ 472840 h 826365"/>
                <a:gd name="connsiteX21" fmla="*/ 578057 w 602970"/>
                <a:gd name="connsiteY21" fmla="*/ 471685 h 826365"/>
                <a:gd name="connsiteX22" fmla="*/ 465399 w 602970"/>
                <a:gd name="connsiteY22" fmla="*/ 534901 h 826365"/>
                <a:gd name="connsiteX23" fmla="*/ 183280 w 602970"/>
                <a:gd name="connsiteY23" fmla="*/ 546364 h 826365"/>
                <a:gd name="connsiteX24" fmla="*/ 22519 w 602970"/>
                <a:gd name="connsiteY24" fmla="*/ 469788 h 826365"/>
                <a:gd name="connsiteX25" fmla="*/ 22519 w 602970"/>
                <a:gd name="connsiteY25" fmla="*/ 336677 h 826365"/>
                <a:gd name="connsiteX26" fmla="*/ 22292 w 602970"/>
                <a:gd name="connsiteY26" fmla="*/ 405336 h 826365"/>
                <a:gd name="connsiteX27" fmla="*/ 46643 w 602970"/>
                <a:gd name="connsiteY27" fmla="*/ 462015 h 826365"/>
                <a:gd name="connsiteX28" fmla="*/ 116765 w 602970"/>
                <a:gd name="connsiteY28" fmla="*/ 504139 h 826365"/>
                <a:gd name="connsiteX29" fmla="*/ 466616 w 602970"/>
                <a:gd name="connsiteY29" fmla="*/ 511087 h 826365"/>
                <a:gd name="connsiteX30" fmla="*/ 555336 w 602970"/>
                <a:gd name="connsiteY30" fmla="*/ 462716 h 826365"/>
                <a:gd name="connsiteX31" fmla="*/ 580428 w 602970"/>
                <a:gd name="connsiteY31" fmla="*/ 405336 h 826365"/>
                <a:gd name="connsiteX32" fmla="*/ 580181 w 602970"/>
                <a:gd name="connsiteY32" fmla="*/ 346615 h 826365"/>
                <a:gd name="connsiteX33" fmla="*/ 578635 w 602970"/>
                <a:gd name="connsiteY33" fmla="*/ 337275 h 826365"/>
                <a:gd name="connsiteX34" fmla="*/ 457007 w 602970"/>
                <a:gd name="connsiteY34" fmla="*/ 403460 h 826365"/>
                <a:gd name="connsiteX35" fmla="*/ 234619 w 602970"/>
                <a:gd name="connsiteY35" fmla="*/ 420160 h 826365"/>
                <a:gd name="connsiteX36" fmla="*/ 22519 w 602970"/>
                <a:gd name="connsiteY36" fmla="*/ 336677 h 826365"/>
                <a:gd name="connsiteX37" fmla="*/ 580037 w 602970"/>
                <a:gd name="connsiteY37" fmla="*/ 201875 h 826365"/>
                <a:gd name="connsiteX38" fmla="*/ 473853 w 602970"/>
                <a:gd name="connsiteY38" fmla="*/ 264410 h 826365"/>
                <a:gd name="connsiteX39" fmla="*/ 158765 w 602970"/>
                <a:gd name="connsiteY39" fmla="*/ 273008 h 826365"/>
                <a:gd name="connsiteX40" fmla="*/ 24932 w 602970"/>
                <a:gd name="connsiteY40" fmla="*/ 204308 h 826365"/>
                <a:gd name="connsiteX41" fmla="*/ 22561 w 602970"/>
                <a:gd name="connsiteY41" fmla="*/ 204494 h 826365"/>
                <a:gd name="connsiteX42" fmla="*/ 22437 w 602970"/>
                <a:gd name="connsiteY42" fmla="*/ 275421 h 826365"/>
                <a:gd name="connsiteX43" fmla="*/ 38272 w 602970"/>
                <a:gd name="connsiteY43" fmla="*/ 318884 h 826365"/>
                <a:gd name="connsiteX44" fmla="*/ 93178 w 602970"/>
                <a:gd name="connsiteY44" fmla="*/ 359811 h 826365"/>
                <a:gd name="connsiteX45" fmla="*/ 281732 w 602970"/>
                <a:gd name="connsiteY45" fmla="*/ 401295 h 826365"/>
                <a:gd name="connsiteX46" fmla="*/ 485007 w 602970"/>
                <a:gd name="connsiteY46" fmla="*/ 370698 h 826365"/>
                <a:gd name="connsiteX47" fmla="*/ 556779 w 602970"/>
                <a:gd name="connsiteY47" fmla="*/ 327379 h 826365"/>
                <a:gd name="connsiteX48" fmla="*/ 579830 w 602970"/>
                <a:gd name="connsiteY48" fmla="*/ 283812 h 826365"/>
                <a:gd name="connsiteX49" fmla="*/ 580037 w 602970"/>
                <a:gd name="connsiteY49" fmla="*/ 201875 h 826365"/>
                <a:gd name="connsiteX50" fmla="*/ 259951 w 602970"/>
                <a:gd name="connsiteY50" fmla="*/ 23442 h 826365"/>
                <a:gd name="connsiteX51" fmla="*/ 142250 w 602970"/>
                <a:gd name="connsiteY51" fmla="*/ 44866 h 826365"/>
                <a:gd name="connsiteX52" fmla="*/ 45447 w 602970"/>
                <a:gd name="connsiteY52" fmla="*/ 97257 h 826365"/>
                <a:gd name="connsiteX53" fmla="*/ 45426 w 602970"/>
                <a:gd name="connsiteY53" fmla="*/ 192988 h 826365"/>
                <a:gd name="connsiteX54" fmla="*/ 105652 w 602970"/>
                <a:gd name="connsiteY54" fmla="*/ 231771 h 826365"/>
                <a:gd name="connsiteX55" fmla="*/ 292928 w 602970"/>
                <a:gd name="connsiteY55" fmla="*/ 267791 h 826365"/>
                <a:gd name="connsiteX56" fmla="*/ 481440 w 602970"/>
                <a:gd name="connsiteY56" fmla="*/ 238163 h 826365"/>
                <a:gd name="connsiteX57" fmla="*/ 561872 w 602970"/>
                <a:gd name="connsiteY57" fmla="*/ 187999 h 826365"/>
                <a:gd name="connsiteX58" fmla="*/ 560552 w 602970"/>
                <a:gd name="connsiteY58" fmla="*/ 100474 h 826365"/>
                <a:gd name="connsiteX59" fmla="*/ 516058 w 602970"/>
                <a:gd name="connsiteY59" fmla="*/ 67567 h 826365"/>
                <a:gd name="connsiteX60" fmla="*/ 379586 w 602970"/>
                <a:gd name="connsiteY60" fmla="*/ 27485 h 826365"/>
                <a:gd name="connsiteX61" fmla="*/ 259951 w 602970"/>
                <a:gd name="connsiteY61" fmla="*/ 23442 h 826365"/>
                <a:gd name="connsiteX62" fmla="*/ 355896 w 602970"/>
                <a:gd name="connsiteY62" fmla="*/ 2496 h 826365"/>
                <a:gd name="connsiteX63" fmla="*/ 501708 w 602970"/>
                <a:gd name="connsiteY63" fmla="*/ 36125 h 826365"/>
                <a:gd name="connsiteX64" fmla="*/ 575501 w 602970"/>
                <a:gd name="connsiteY64" fmla="*/ 83959 h 826365"/>
                <a:gd name="connsiteX65" fmla="*/ 602841 w 602970"/>
                <a:gd name="connsiteY65" fmla="*/ 151669 h 826365"/>
                <a:gd name="connsiteX66" fmla="*/ 602923 w 602970"/>
                <a:gd name="connsiteY66" fmla="*/ 669951 h 826365"/>
                <a:gd name="connsiteX67" fmla="*/ 565109 w 602970"/>
                <a:gd name="connsiteY67" fmla="*/ 751805 h 826365"/>
                <a:gd name="connsiteX68" fmla="*/ 457049 w 602970"/>
                <a:gd name="connsiteY68" fmla="*/ 805186 h 826365"/>
                <a:gd name="connsiteX69" fmla="*/ 114436 w 602970"/>
                <a:gd name="connsiteY69" fmla="*/ 794897 h 826365"/>
                <a:gd name="connsiteX70" fmla="*/ 21798 w 602970"/>
                <a:gd name="connsiteY70" fmla="*/ 735640 h 826365"/>
                <a:gd name="connsiteX71" fmla="*/ 4 w 602970"/>
                <a:gd name="connsiteY71" fmla="*/ 676136 h 826365"/>
                <a:gd name="connsiteX72" fmla="*/ 45 w 602970"/>
                <a:gd name="connsiteY72" fmla="*/ 146515 h 826365"/>
                <a:gd name="connsiteX73" fmla="*/ 27303 w 602970"/>
                <a:gd name="connsiteY73" fmla="*/ 83980 h 826365"/>
                <a:gd name="connsiteX74" fmla="*/ 126085 w 602970"/>
                <a:gd name="connsiteY74" fmla="*/ 26681 h 826365"/>
                <a:gd name="connsiteX75" fmla="*/ 355896 w 602970"/>
                <a:gd name="connsiteY75" fmla="*/ 2496 h 82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2970" h="826365">
                  <a:moveTo>
                    <a:pt x="580263" y="603395"/>
                  </a:moveTo>
                  <a:cubicBezTo>
                    <a:pt x="548656" y="636281"/>
                    <a:pt x="511625" y="654467"/>
                    <a:pt x="471605" y="666838"/>
                  </a:cubicBezTo>
                  <a:cubicBezTo>
                    <a:pt x="372988" y="697332"/>
                    <a:pt x="273072" y="699641"/>
                    <a:pt x="172579" y="677971"/>
                  </a:cubicBezTo>
                  <a:cubicBezTo>
                    <a:pt x="117301" y="666054"/>
                    <a:pt x="65158" y="646858"/>
                    <a:pt x="22499" y="603560"/>
                  </a:cubicBezTo>
                  <a:cubicBezTo>
                    <a:pt x="22499" y="627766"/>
                    <a:pt x="23303" y="650075"/>
                    <a:pt x="22313" y="672281"/>
                  </a:cubicBezTo>
                  <a:cubicBezTo>
                    <a:pt x="21241" y="695806"/>
                    <a:pt x="30478" y="714177"/>
                    <a:pt x="46828" y="729909"/>
                  </a:cubicBezTo>
                  <a:cubicBezTo>
                    <a:pt x="69055" y="751290"/>
                    <a:pt x="95858" y="765084"/>
                    <a:pt x="124621" y="774898"/>
                  </a:cubicBezTo>
                  <a:cubicBezTo>
                    <a:pt x="230640" y="811083"/>
                    <a:pt x="337999" y="812362"/>
                    <a:pt x="446039" y="785145"/>
                  </a:cubicBezTo>
                  <a:cubicBezTo>
                    <a:pt x="482883" y="775867"/>
                    <a:pt x="517811" y="761682"/>
                    <a:pt x="547707" y="737352"/>
                  </a:cubicBezTo>
                  <a:cubicBezTo>
                    <a:pt x="569294" y="719785"/>
                    <a:pt x="582799" y="698466"/>
                    <a:pt x="580490" y="668982"/>
                  </a:cubicBezTo>
                  <a:cubicBezTo>
                    <a:pt x="579232" y="652941"/>
                    <a:pt x="580263" y="636735"/>
                    <a:pt x="580263" y="620591"/>
                  </a:cubicBezTo>
                  <a:cubicBezTo>
                    <a:pt x="580263" y="615684"/>
                    <a:pt x="580263" y="610777"/>
                    <a:pt x="580263" y="603395"/>
                  </a:cubicBezTo>
                  <a:close/>
                  <a:moveTo>
                    <a:pt x="22519" y="469788"/>
                  </a:moveTo>
                  <a:cubicBezTo>
                    <a:pt x="22519" y="495066"/>
                    <a:pt x="23096" y="517952"/>
                    <a:pt x="22292" y="540777"/>
                  </a:cubicBezTo>
                  <a:cubicBezTo>
                    <a:pt x="21612" y="561498"/>
                    <a:pt x="29591" y="578096"/>
                    <a:pt x="43405" y="592570"/>
                  </a:cubicBezTo>
                  <a:cubicBezTo>
                    <a:pt x="60292" y="610260"/>
                    <a:pt x="80869" y="622508"/>
                    <a:pt x="102971" y="632322"/>
                  </a:cubicBezTo>
                  <a:cubicBezTo>
                    <a:pt x="151878" y="654012"/>
                    <a:pt x="203506" y="664136"/>
                    <a:pt x="256577" y="667827"/>
                  </a:cubicBezTo>
                  <a:cubicBezTo>
                    <a:pt x="330947" y="673002"/>
                    <a:pt x="404080" y="667002"/>
                    <a:pt x="474904" y="642301"/>
                  </a:cubicBezTo>
                  <a:cubicBezTo>
                    <a:pt x="506244" y="631373"/>
                    <a:pt x="535790" y="616961"/>
                    <a:pt x="559253" y="592570"/>
                  </a:cubicBezTo>
                  <a:cubicBezTo>
                    <a:pt x="569913" y="581498"/>
                    <a:pt x="579088" y="568900"/>
                    <a:pt x="579645" y="553148"/>
                  </a:cubicBezTo>
                  <a:cubicBezTo>
                    <a:pt x="580572" y="526406"/>
                    <a:pt x="579892" y="499602"/>
                    <a:pt x="579810" y="472840"/>
                  </a:cubicBezTo>
                  <a:cubicBezTo>
                    <a:pt x="579810" y="472510"/>
                    <a:pt x="578820" y="472159"/>
                    <a:pt x="578057" y="471685"/>
                  </a:cubicBezTo>
                  <a:cubicBezTo>
                    <a:pt x="546944" y="504117"/>
                    <a:pt x="507605" y="522406"/>
                    <a:pt x="465399" y="534901"/>
                  </a:cubicBezTo>
                  <a:cubicBezTo>
                    <a:pt x="372411" y="562447"/>
                    <a:pt x="278082" y="565045"/>
                    <a:pt x="183280" y="546364"/>
                  </a:cubicBezTo>
                  <a:cubicBezTo>
                    <a:pt x="124394" y="534777"/>
                    <a:pt x="68477" y="515705"/>
                    <a:pt x="22519" y="469788"/>
                  </a:cubicBezTo>
                  <a:close/>
                  <a:moveTo>
                    <a:pt x="22519" y="336677"/>
                  </a:moveTo>
                  <a:cubicBezTo>
                    <a:pt x="22519" y="360739"/>
                    <a:pt x="23241" y="383068"/>
                    <a:pt x="22292" y="405336"/>
                  </a:cubicBezTo>
                  <a:cubicBezTo>
                    <a:pt x="21303" y="428511"/>
                    <a:pt x="30643" y="446572"/>
                    <a:pt x="46643" y="462015"/>
                  </a:cubicBezTo>
                  <a:cubicBezTo>
                    <a:pt x="66766" y="481417"/>
                    <a:pt x="90745" y="494860"/>
                    <a:pt x="116765" y="504139"/>
                  </a:cubicBezTo>
                  <a:cubicBezTo>
                    <a:pt x="232537" y="545396"/>
                    <a:pt x="349360" y="546200"/>
                    <a:pt x="466616" y="511087"/>
                  </a:cubicBezTo>
                  <a:cubicBezTo>
                    <a:pt x="499378" y="501273"/>
                    <a:pt x="530058" y="486634"/>
                    <a:pt x="555336" y="462716"/>
                  </a:cubicBezTo>
                  <a:cubicBezTo>
                    <a:pt x="571748" y="447191"/>
                    <a:pt x="581542" y="428923"/>
                    <a:pt x="580428" y="405336"/>
                  </a:cubicBezTo>
                  <a:cubicBezTo>
                    <a:pt x="579501" y="385790"/>
                    <a:pt x="580284" y="366182"/>
                    <a:pt x="580181" y="346615"/>
                  </a:cubicBezTo>
                  <a:cubicBezTo>
                    <a:pt x="580160" y="343749"/>
                    <a:pt x="581047" y="340636"/>
                    <a:pt x="578635" y="337275"/>
                  </a:cubicBezTo>
                  <a:cubicBezTo>
                    <a:pt x="544821" y="372244"/>
                    <a:pt x="502347" y="390759"/>
                    <a:pt x="457007" y="403460"/>
                  </a:cubicBezTo>
                  <a:cubicBezTo>
                    <a:pt x="384060" y="423892"/>
                    <a:pt x="309773" y="428841"/>
                    <a:pt x="234619" y="420160"/>
                  </a:cubicBezTo>
                  <a:cubicBezTo>
                    <a:pt x="157321" y="411233"/>
                    <a:pt x="83219" y="393666"/>
                    <a:pt x="22519" y="336677"/>
                  </a:cubicBezTo>
                  <a:close/>
                  <a:moveTo>
                    <a:pt x="580037" y="201875"/>
                  </a:moveTo>
                  <a:cubicBezTo>
                    <a:pt x="549398" y="233916"/>
                    <a:pt x="513069" y="252101"/>
                    <a:pt x="473853" y="264410"/>
                  </a:cubicBezTo>
                  <a:cubicBezTo>
                    <a:pt x="369731" y="297008"/>
                    <a:pt x="264413" y="298431"/>
                    <a:pt x="158765" y="273008"/>
                  </a:cubicBezTo>
                  <a:cubicBezTo>
                    <a:pt x="108869" y="261008"/>
                    <a:pt x="62003" y="241875"/>
                    <a:pt x="24932" y="204308"/>
                  </a:cubicBezTo>
                  <a:cubicBezTo>
                    <a:pt x="24664" y="204040"/>
                    <a:pt x="23736" y="204390"/>
                    <a:pt x="22561" y="204494"/>
                  </a:cubicBezTo>
                  <a:cubicBezTo>
                    <a:pt x="22561" y="228122"/>
                    <a:pt x="22911" y="251771"/>
                    <a:pt x="22437" y="275421"/>
                  </a:cubicBezTo>
                  <a:cubicBezTo>
                    <a:pt x="22086" y="292163"/>
                    <a:pt x="27963" y="306266"/>
                    <a:pt x="38272" y="318884"/>
                  </a:cubicBezTo>
                  <a:cubicBezTo>
                    <a:pt x="53158" y="337090"/>
                    <a:pt x="72354" y="349729"/>
                    <a:pt x="93178" y="359811"/>
                  </a:cubicBezTo>
                  <a:cubicBezTo>
                    <a:pt x="152682" y="388615"/>
                    <a:pt x="216331" y="399295"/>
                    <a:pt x="281732" y="401295"/>
                  </a:cubicBezTo>
                  <a:cubicBezTo>
                    <a:pt x="351298" y="403419"/>
                    <a:pt x="419523" y="395811"/>
                    <a:pt x="485007" y="370698"/>
                  </a:cubicBezTo>
                  <a:cubicBezTo>
                    <a:pt x="511460" y="360553"/>
                    <a:pt x="536346" y="347523"/>
                    <a:pt x="556779" y="327379"/>
                  </a:cubicBezTo>
                  <a:cubicBezTo>
                    <a:pt x="568965" y="315338"/>
                    <a:pt x="579274" y="301606"/>
                    <a:pt x="579830" y="283812"/>
                  </a:cubicBezTo>
                  <a:cubicBezTo>
                    <a:pt x="580655" y="257400"/>
                    <a:pt x="580037" y="230947"/>
                    <a:pt x="580037" y="201875"/>
                  </a:cubicBezTo>
                  <a:close/>
                  <a:moveTo>
                    <a:pt x="259951" y="23442"/>
                  </a:moveTo>
                  <a:cubicBezTo>
                    <a:pt x="220372" y="26130"/>
                    <a:pt x="181115" y="33063"/>
                    <a:pt x="142250" y="44866"/>
                  </a:cubicBezTo>
                  <a:cubicBezTo>
                    <a:pt x="106559" y="55712"/>
                    <a:pt x="72539" y="70413"/>
                    <a:pt x="45447" y="97257"/>
                  </a:cubicBezTo>
                  <a:cubicBezTo>
                    <a:pt x="14581" y="127855"/>
                    <a:pt x="14664" y="162061"/>
                    <a:pt x="45426" y="192988"/>
                  </a:cubicBezTo>
                  <a:cubicBezTo>
                    <a:pt x="62642" y="210287"/>
                    <a:pt x="83446" y="222266"/>
                    <a:pt x="105652" y="231771"/>
                  </a:cubicBezTo>
                  <a:cubicBezTo>
                    <a:pt x="168249" y="258513"/>
                    <a:pt x="234186" y="267461"/>
                    <a:pt x="292928" y="267791"/>
                  </a:cubicBezTo>
                  <a:cubicBezTo>
                    <a:pt x="363215" y="267688"/>
                    <a:pt x="423524" y="259853"/>
                    <a:pt x="481440" y="238163"/>
                  </a:cubicBezTo>
                  <a:cubicBezTo>
                    <a:pt x="511543" y="226884"/>
                    <a:pt x="540099" y="212617"/>
                    <a:pt x="561872" y="187999"/>
                  </a:cubicBezTo>
                  <a:cubicBezTo>
                    <a:pt x="587088" y="159504"/>
                    <a:pt x="586408" y="128391"/>
                    <a:pt x="560552" y="100474"/>
                  </a:cubicBezTo>
                  <a:cubicBezTo>
                    <a:pt x="547790" y="86701"/>
                    <a:pt x="532553" y="76227"/>
                    <a:pt x="516058" y="67567"/>
                  </a:cubicBezTo>
                  <a:cubicBezTo>
                    <a:pt x="473255" y="45134"/>
                    <a:pt x="427214" y="33630"/>
                    <a:pt x="379586" y="27485"/>
                  </a:cubicBezTo>
                  <a:cubicBezTo>
                    <a:pt x="339432" y="22310"/>
                    <a:pt x="299531" y="20753"/>
                    <a:pt x="259951" y="23442"/>
                  </a:cubicBezTo>
                  <a:close/>
                  <a:moveTo>
                    <a:pt x="355896" y="2496"/>
                  </a:moveTo>
                  <a:cubicBezTo>
                    <a:pt x="406122" y="6743"/>
                    <a:pt x="455049" y="16558"/>
                    <a:pt x="501708" y="36125"/>
                  </a:cubicBezTo>
                  <a:cubicBezTo>
                    <a:pt x="529130" y="47630"/>
                    <a:pt x="554697" y="62165"/>
                    <a:pt x="575501" y="83959"/>
                  </a:cubicBezTo>
                  <a:cubicBezTo>
                    <a:pt x="593583" y="102907"/>
                    <a:pt x="603212" y="124927"/>
                    <a:pt x="602841" y="151669"/>
                  </a:cubicBezTo>
                  <a:cubicBezTo>
                    <a:pt x="602202" y="197689"/>
                    <a:pt x="601686" y="625312"/>
                    <a:pt x="602923" y="669951"/>
                  </a:cubicBezTo>
                  <a:cubicBezTo>
                    <a:pt x="603892" y="704156"/>
                    <a:pt x="590119" y="730321"/>
                    <a:pt x="565109" y="751805"/>
                  </a:cubicBezTo>
                  <a:cubicBezTo>
                    <a:pt x="533666" y="778794"/>
                    <a:pt x="496492" y="794753"/>
                    <a:pt x="457049" y="805186"/>
                  </a:cubicBezTo>
                  <a:cubicBezTo>
                    <a:pt x="341937" y="835680"/>
                    <a:pt x="227444" y="834093"/>
                    <a:pt x="114436" y="794897"/>
                  </a:cubicBezTo>
                  <a:cubicBezTo>
                    <a:pt x="79096" y="782650"/>
                    <a:pt x="46560" y="764877"/>
                    <a:pt x="21798" y="735640"/>
                  </a:cubicBezTo>
                  <a:cubicBezTo>
                    <a:pt x="7303" y="718507"/>
                    <a:pt x="-202" y="698940"/>
                    <a:pt x="4" y="676136"/>
                  </a:cubicBezTo>
                  <a:cubicBezTo>
                    <a:pt x="417" y="629415"/>
                    <a:pt x="66" y="194267"/>
                    <a:pt x="45" y="146515"/>
                  </a:cubicBezTo>
                  <a:cubicBezTo>
                    <a:pt x="25" y="121732"/>
                    <a:pt x="10520" y="101422"/>
                    <a:pt x="27303" y="83980"/>
                  </a:cubicBezTo>
                  <a:cubicBezTo>
                    <a:pt x="54725" y="55485"/>
                    <a:pt x="89302" y="38825"/>
                    <a:pt x="126085" y="26681"/>
                  </a:cubicBezTo>
                  <a:cubicBezTo>
                    <a:pt x="200847" y="1981"/>
                    <a:pt x="277732" y="-4143"/>
                    <a:pt x="355896" y="249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 sz="1350"/>
            </a:p>
          </p:txBody>
        </p:sp>
        <p:sp>
          <p:nvSpPr>
            <p:cNvPr id="121" name="자유형: 도형 120">
              <a:extLst>
                <a:ext uri="{FF2B5EF4-FFF2-40B4-BE49-F238E27FC236}">
                  <a16:creationId xmlns:a16="http://schemas.microsoft.com/office/drawing/2014/main" id="{A9521E0F-93F1-4709-9B14-E0029E4FA5C9}"/>
                </a:ext>
              </a:extLst>
            </p:cNvPr>
            <p:cNvSpPr/>
            <p:nvPr/>
          </p:nvSpPr>
          <p:spPr>
            <a:xfrm>
              <a:off x="1058975" y="4962312"/>
              <a:ext cx="579222" cy="793818"/>
            </a:xfrm>
            <a:custGeom>
              <a:avLst/>
              <a:gdLst>
                <a:gd name="connsiteX0" fmla="*/ 580263 w 602970"/>
                <a:gd name="connsiteY0" fmla="*/ 603395 h 826365"/>
                <a:gd name="connsiteX1" fmla="*/ 471605 w 602970"/>
                <a:gd name="connsiteY1" fmla="*/ 666838 h 826365"/>
                <a:gd name="connsiteX2" fmla="*/ 172579 w 602970"/>
                <a:gd name="connsiteY2" fmla="*/ 677972 h 826365"/>
                <a:gd name="connsiteX3" fmla="*/ 22499 w 602970"/>
                <a:gd name="connsiteY3" fmla="*/ 603560 h 826365"/>
                <a:gd name="connsiteX4" fmla="*/ 22313 w 602970"/>
                <a:gd name="connsiteY4" fmla="*/ 672281 h 826365"/>
                <a:gd name="connsiteX5" fmla="*/ 46828 w 602970"/>
                <a:gd name="connsiteY5" fmla="*/ 729909 h 826365"/>
                <a:gd name="connsiteX6" fmla="*/ 124621 w 602970"/>
                <a:gd name="connsiteY6" fmla="*/ 774898 h 826365"/>
                <a:gd name="connsiteX7" fmla="*/ 446039 w 602970"/>
                <a:gd name="connsiteY7" fmla="*/ 785146 h 826365"/>
                <a:gd name="connsiteX8" fmla="*/ 547707 w 602970"/>
                <a:gd name="connsiteY8" fmla="*/ 737352 h 826365"/>
                <a:gd name="connsiteX9" fmla="*/ 580490 w 602970"/>
                <a:gd name="connsiteY9" fmla="*/ 668982 h 826365"/>
                <a:gd name="connsiteX10" fmla="*/ 580263 w 602970"/>
                <a:gd name="connsiteY10" fmla="*/ 620591 h 826365"/>
                <a:gd name="connsiteX11" fmla="*/ 580263 w 602970"/>
                <a:gd name="connsiteY11" fmla="*/ 603395 h 826365"/>
                <a:gd name="connsiteX12" fmla="*/ 22519 w 602970"/>
                <a:gd name="connsiteY12" fmla="*/ 469788 h 826365"/>
                <a:gd name="connsiteX13" fmla="*/ 22292 w 602970"/>
                <a:gd name="connsiteY13" fmla="*/ 540777 h 826365"/>
                <a:gd name="connsiteX14" fmla="*/ 43405 w 602970"/>
                <a:gd name="connsiteY14" fmla="*/ 592570 h 826365"/>
                <a:gd name="connsiteX15" fmla="*/ 102971 w 602970"/>
                <a:gd name="connsiteY15" fmla="*/ 632322 h 826365"/>
                <a:gd name="connsiteX16" fmla="*/ 256577 w 602970"/>
                <a:gd name="connsiteY16" fmla="*/ 667827 h 826365"/>
                <a:gd name="connsiteX17" fmla="*/ 474904 w 602970"/>
                <a:gd name="connsiteY17" fmla="*/ 642301 h 826365"/>
                <a:gd name="connsiteX18" fmla="*/ 559253 w 602970"/>
                <a:gd name="connsiteY18" fmla="*/ 592570 h 826365"/>
                <a:gd name="connsiteX19" fmla="*/ 579645 w 602970"/>
                <a:gd name="connsiteY19" fmla="*/ 553148 h 826365"/>
                <a:gd name="connsiteX20" fmla="*/ 579810 w 602970"/>
                <a:gd name="connsiteY20" fmla="*/ 472840 h 826365"/>
                <a:gd name="connsiteX21" fmla="*/ 578057 w 602970"/>
                <a:gd name="connsiteY21" fmla="*/ 471685 h 826365"/>
                <a:gd name="connsiteX22" fmla="*/ 465399 w 602970"/>
                <a:gd name="connsiteY22" fmla="*/ 534901 h 826365"/>
                <a:gd name="connsiteX23" fmla="*/ 183280 w 602970"/>
                <a:gd name="connsiteY23" fmla="*/ 546364 h 826365"/>
                <a:gd name="connsiteX24" fmla="*/ 22519 w 602970"/>
                <a:gd name="connsiteY24" fmla="*/ 469788 h 826365"/>
                <a:gd name="connsiteX25" fmla="*/ 22519 w 602970"/>
                <a:gd name="connsiteY25" fmla="*/ 336677 h 826365"/>
                <a:gd name="connsiteX26" fmla="*/ 22292 w 602970"/>
                <a:gd name="connsiteY26" fmla="*/ 405336 h 826365"/>
                <a:gd name="connsiteX27" fmla="*/ 46643 w 602970"/>
                <a:gd name="connsiteY27" fmla="*/ 462016 h 826365"/>
                <a:gd name="connsiteX28" fmla="*/ 116765 w 602970"/>
                <a:gd name="connsiteY28" fmla="*/ 504139 h 826365"/>
                <a:gd name="connsiteX29" fmla="*/ 466616 w 602970"/>
                <a:gd name="connsiteY29" fmla="*/ 511087 h 826365"/>
                <a:gd name="connsiteX30" fmla="*/ 555336 w 602970"/>
                <a:gd name="connsiteY30" fmla="*/ 462717 h 826365"/>
                <a:gd name="connsiteX31" fmla="*/ 580428 w 602970"/>
                <a:gd name="connsiteY31" fmla="*/ 405336 h 826365"/>
                <a:gd name="connsiteX32" fmla="*/ 580181 w 602970"/>
                <a:gd name="connsiteY32" fmla="*/ 346615 h 826365"/>
                <a:gd name="connsiteX33" fmla="*/ 578635 w 602970"/>
                <a:gd name="connsiteY33" fmla="*/ 337275 h 826365"/>
                <a:gd name="connsiteX34" fmla="*/ 457007 w 602970"/>
                <a:gd name="connsiteY34" fmla="*/ 403460 h 826365"/>
                <a:gd name="connsiteX35" fmla="*/ 234619 w 602970"/>
                <a:gd name="connsiteY35" fmla="*/ 420160 h 826365"/>
                <a:gd name="connsiteX36" fmla="*/ 22519 w 602970"/>
                <a:gd name="connsiteY36" fmla="*/ 336677 h 826365"/>
                <a:gd name="connsiteX37" fmla="*/ 580037 w 602970"/>
                <a:gd name="connsiteY37" fmla="*/ 201875 h 826365"/>
                <a:gd name="connsiteX38" fmla="*/ 473853 w 602970"/>
                <a:gd name="connsiteY38" fmla="*/ 264410 h 826365"/>
                <a:gd name="connsiteX39" fmla="*/ 158765 w 602970"/>
                <a:gd name="connsiteY39" fmla="*/ 273008 h 826365"/>
                <a:gd name="connsiteX40" fmla="*/ 24932 w 602970"/>
                <a:gd name="connsiteY40" fmla="*/ 204308 h 826365"/>
                <a:gd name="connsiteX41" fmla="*/ 22561 w 602970"/>
                <a:gd name="connsiteY41" fmla="*/ 204494 h 826365"/>
                <a:gd name="connsiteX42" fmla="*/ 22437 w 602970"/>
                <a:gd name="connsiteY42" fmla="*/ 275421 h 826365"/>
                <a:gd name="connsiteX43" fmla="*/ 38272 w 602970"/>
                <a:gd name="connsiteY43" fmla="*/ 318884 h 826365"/>
                <a:gd name="connsiteX44" fmla="*/ 93178 w 602970"/>
                <a:gd name="connsiteY44" fmla="*/ 359811 h 826365"/>
                <a:gd name="connsiteX45" fmla="*/ 281732 w 602970"/>
                <a:gd name="connsiteY45" fmla="*/ 401295 h 826365"/>
                <a:gd name="connsiteX46" fmla="*/ 485007 w 602970"/>
                <a:gd name="connsiteY46" fmla="*/ 370698 h 826365"/>
                <a:gd name="connsiteX47" fmla="*/ 556779 w 602970"/>
                <a:gd name="connsiteY47" fmla="*/ 327379 h 826365"/>
                <a:gd name="connsiteX48" fmla="*/ 579830 w 602970"/>
                <a:gd name="connsiteY48" fmla="*/ 283812 h 826365"/>
                <a:gd name="connsiteX49" fmla="*/ 580037 w 602970"/>
                <a:gd name="connsiteY49" fmla="*/ 201875 h 826365"/>
                <a:gd name="connsiteX50" fmla="*/ 259951 w 602970"/>
                <a:gd name="connsiteY50" fmla="*/ 23442 h 826365"/>
                <a:gd name="connsiteX51" fmla="*/ 142250 w 602970"/>
                <a:gd name="connsiteY51" fmla="*/ 44867 h 826365"/>
                <a:gd name="connsiteX52" fmla="*/ 45447 w 602970"/>
                <a:gd name="connsiteY52" fmla="*/ 97258 h 826365"/>
                <a:gd name="connsiteX53" fmla="*/ 45426 w 602970"/>
                <a:gd name="connsiteY53" fmla="*/ 192988 h 826365"/>
                <a:gd name="connsiteX54" fmla="*/ 105652 w 602970"/>
                <a:gd name="connsiteY54" fmla="*/ 231771 h 826365"/>
                <a:gd name="connsiteX55" fmla="*/ 292928 w 602970"/>
                <a:gd name="connsiteY55" fmla="*/ 267791 h 826365"/>
                <a:gd name="connsiteX56" fmla="*/ 481440 w 602970"/>
                <a:gd name="connsiteY56" fmla="*/ 238163 h 826365"/>
                <a:gd name="connsiteX57" fmla="*/ 561872 w 602970"/>
                <a:gd name="connsiteY57" fmla="*/ 187999 h 826365"/>
                <a:gd name="connsiteX58" fmla="*/ 560552 w 602970"/>
                <a:gd name="connsiteY58" fmla="*/ 100474 h 826365"/>
                <a:gd name="connsiteX59" fmla="*/ 516058 w 602970"/>
                <a:gd name="connsiteY59" fmla="*/ 67567 h 826365"/>
                <a:gd name="connsiteX60" fmla="*/ 379586 w 602970"/>
                <a:gd name="connsiteY60" fmla="*/ 27485 h 826365"/>
                <a:gd name="connsiteX61" fmla="*/ 259951 w 602970"/>
                <a:gd name="connsiteY61" fmla="*/ 23442 h 826365"/>
                <a:gd name="connsiteX62" fmla="*/ 355896 w 602970"/>
                <a:gd name="connsiteY62" fmla="*/ 2496 h 826365"/>
                <a:gd name="connsiteX63" fmla="*/ 501708 w 602970"/>
                <a:gd name="connsiteY63" fmla="*/ 36125 h 826365"/>
                <a:gd name="connsiteX64" fmla="*/ 575501 w 602970"/>
                <a:gd name="connsiteY64" fmla="*/ 83959 h 826365"/>
                <a:gd name="connsiteX65" fmla="*/ 602841 w 602970"/>
                <a:gd name="connsiteY65" fmla="*/ 151669 h 826365"/>
                <a:gd name="connsiteX66" fmla="*/ 602923 w 602970"/>
                <a:gd name="connsiteY66" fmla="*/ 669951 h 826365"/>
                <a:gd name="connsiteX67" fmla="*/ 565109 w 602970"/>
                <a:gd name="connsiteY67" fmla="*/ 751805 h 826365"/>
                <a:gd name="connsiteX68" fmla="*/ 457049 w 602970"/>
                <a:gd name="connsiteY68" fmla="*/ 805186 h 826365"/>
                <a:gd name="connsiteX69" fmla="*/ 114436 w 602970"/>
                <a:gd name="connsiteY69" fmla="*/ 794897 h 826365"/>
                <a:gd name="connsiteX70" fmla="*/ 21798 w 602970"/>
                <a:gd name="connsiteY70" fmla="*/ 735641 h 826365"/>
                <a:gd name="connsiteX71" fmla="*/ 4 w 602970"/>
                <a:gd name="connsiteY71" fmla="*/ 676136 h 826365"/>
                <a:gd name="connsiteX72" fmla="*/ 45 w 602970"/>
                <a:gd name="connsiteY72" fmla="*/ 146515 h 826365"/>
                <a:gd name="connsiteX73" fmla="*/ 27303 w 602970"/>
                <a:gd name="connsiteY73" fmla="*/ 83980 h 826365"/>
                <a:gd name="connsiteX74" fmla="*/ 126085 w 602970"/>
                <a:gd name="connsiteY74" fmla="*/ 26681 h 826365"/>
                <a:gd name="connsiteX75" fmla="*/ 355896 w 602970"/>
                <a:gd name="connsiteY75" fmla="*/ 2496 h 82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2970" h="826365">
                  <a:moveTo>
                    <a:pt x="580263" y="603395"/>
                  </a:moveTo>
                  <a:cubicBezTo>
                    <a:pt x="548656" y="636281"/>
                    <a:pt x="511625" y="654467"/>
                    <a:pt x="471605" y="666838"/>
                  </a:cubicBezTo>
                  <a:cubicBezTo>
                    <a:pt x="372988" y="697332"/>
                    <a:pt x="273072" y="699641"/>
                    <a:pt x="172579" y="677972"/>
                  </a:cubicBezTo>
                  <a:cubicBezTo>
                    <a:pt x="117301" y="666054"/>
                    <a:pt x="65158" y="646859"/>
                    <a:pt x="22499" y="603560"/>
                  </a:cubicBezTo>
                  <a:cubicBezTo>
                    <a:pt x="22499" y="627766"/>
                    <a:pt x="23303" y="650075"/>
                    <a:pt x="22313" y="672281"/>
                  </a:cubicBezTo>
                  <a:cubicBezTo>
                    <a:pt x="21241" y="695807"/>
                    <a:pt x="30478" y="714177"/>
                    <a:pt x="46828" y="729909"/>
                  </a:cubicBezTo>
                  <a:cubicBezTo>
                    <a:pt x="69055" y="751290"/>
                    <a:pt x="95858" y="765084"/>
                    <a:pt x="124621" y="774898"/>
                  </a:cubicBezTo>
                  <a:cubicBezTo>
                    <a:pt x="230640" y="811083"/>
                    <a:pt x="337999" y="812362"/>
                    <a:pt x="446039" y="785146"/>
                  </a:cubicBezTo>
                  <a:cubicBezTo>
                    <a:pt x="482883" y="775867"/>
                    <a:pt x="517811" y="761682"/>
                    <a:pt x="547707" y="737352"/>
                  </a:cubicBezTo>
                  <a:cubicBezTo>
                    <a:pt x="569294" y="719785"/>
                    <a:pt x="582799" y="698466"/>
                    <a:pt x="580490" y="668982"/>
                  </a:cubicBezTo>
                  <a:cubicBezTo>
                    <a:pt x="579232" y="652941"/>
                    <a:pt x="580263" y="636735"/>
                    <a:pt x="580263" y="620591"/>
                  </a:cubicBezTo>
                  <a:cubicBezTo>
                    <a:pt x="580263" y="615684"/>
                    <a:pt x="580263" y="610777"/>
                    <a:pt x="580263" y="603395"/>
                  </a:cubicBezTo>
                  <a:close/>
                  <a:moveTo>
                    <a:pt x="22519" y="469788"/>
                  </a:moveTo>
                  <a:cubicBezTo>
                    <a:pt x="22519" y="495066"/>
                    <a:pt x="23096" y="517953"/>
                    <a:pt x="22292" y="540777"/>
                  </a:cubicBezTo>
                  <a:cubicBezTo>
                    <a:pt x="21612" y="561498"/>
                    <a:pt x="29591" y="578096"/>
                    <a:pt x="43405" y="592570"/>
                  </a:cubicBezTo>
                  <a:cubicBezTo>
                    <a:pt x="60292" y="610260"/>
                    <a:pt x="80869" y="622508"/>
                    <a:pt x="102971" y="632322"/>
                  </a:cubicBezTo>
                  <a:cubicBezTo>
                    <a:pt x="151878" y="654013"/>
                    <a:pt x="203506" y="664136"/>
                    <a:pt x="256577" y="667827"/>
                  </a:cubicBezTo>
                  <a:cubicBezTo>
                    <a:pt x="330947" y="673002"/>
                    <a:pt x="404080" y="667002"/>
                    <a:pt x="474904" y="642301"/>
                  </a:cubicBezTo>
                  <a:cubicBezTo>
                    <a:pt x="506244" y="631374"/>
                    <a:pt x="535790" y="616962"/>
                    <a:pt x="559253" y="592570"/>
                  </a:cubicBezTo>
                  <a:cubicBezTo>
                    <a:pt x="569913" y="581498"/>
                    <a:pt x="579088" y="568900"/>
                    <a:pt x="579645" y="553148"/>
                  </a:cubicBezTo>
                  <a:cubicBezTo>
                    <a:pt x="580572" y="526406"/>
                    <a:pt x="579892" y="499602"/>
                    <a:pt x="579810" y="472840"/>
                  </a:cubicBezTo>
                  <a:cubicBezTo>
                    <a:pt x="579810" y="472510"/>
                    <a:pt x="578820" y="472159"/>
                    <a:pt x="578057" y="471685"/>
                  </a:cubicBezTo>
                  <a:cubicBezTo>
                    <a:pt x="546944" y="504118"/>
                    <a:pt x="507605" y="522406"/>
                    <a:pt x="465399" y="534901"/>
                  </a:cubicBezTo>
                  <a:cubicBezTo>
                    <a:pt x="372411" y="562447"/>
                    <a:pt x="278082" y="565045"/>
                    <a:pt x="183280" y="546364"/>
                  </a:cubicBezTo>
                  <a:cubicBezTo>
                    <a:pt x="124394" y="534777"/>
                    <a:pt x="68477" y="515705"/>
                    <a:pt x="22519" y="469788"/>
                  </a:cubicBezTo>
                  <a:close/>
                  <a:moveTo>
                    <a:pt x="22519" y="336677"/>
                  </a:moveTo>
                  <a:cubicBezTo>
                    <a:pt x="22519" y="360739"/>
                    <a:pt x="23241" y="383068"/>
                    <a:pt x="22292" y="405336"/>
                  </a:cubicBezTo>
                  <a:cubicBezTo>
                    <a:pt x="21303" y="428511"/>
                    <a:pt x="30643" y="446573"/>
                    <a:pt x="46643" y="462016"/>
                  </a:cubicBezTo>
                  <a:cubicBezTo>
                    <a:pt x="66766" y="481417"/>
                    <a:pt x="90745" y="494860"/>
                    <a:pt x="116765" y="504139"/>
                  </a:cubicBezTo>
                  <a:cubicBezTo>
                    <a:pt x="232537" y="545396"/>
                    <a:pt x="349360" y="546200"/>
                    <a:pt x="466616" y="511087"/>
                  </a:cubicBezTo>
                  <a:cubicBezTo>
                    <a:pt x="499378" y="501273"/>
                    <a:pt x="530058" y="486634"/>
                    <a:pt x="555336" y="462717"/>
                  </a:cubicBezTo>
                  <a:cubicBezTo>
                    <a:pt x="571748" y="447191"/>
                    <a:pt x="581542" y="428923"/>
                    <a:pt x="580428" y="405336"/>
                  </a:cubicBezTo>
                  <a:cubicBezTo>
                    <a:pt x="579501" y="385790"/>
                    <a:pt x="580284" y="366182"/>
                    <a:pt x="580181" y="346615"/>
                  </a:cubicBezTo>
                  <a:cubicBezTo>
                    <a:pt x="580160" y="343749"/>
                    <a:pt x="581047" y="340636"/>
                    <a:pt x="578635" y="337275"/>
                  </a:cubicBezTo>
                  <a:cubicBezTo>
                    <a:pt x="544821" y="372244"/>
                    <a:pt x="502347" y="390759"/>
                    <a:pt x="457007" y="403460"/>
                  </a:cubicBezTo>
                  <a:cubicBezTo>
                    <a:pt x="384060" y="423893"/>
                    <a:pt x="309773" y="428841"/>
                    <a:pt x="234619" y="420160"/>
                  </a:cubicBezTo>
                  <a:cubicBezTo>
                    <a:pt x="157321" y="411233"/>
                    <a:pt x="83219" y="393666"/>
                    <a:pt x="22519" y="336677"/>
                  </a:cubicBezTo>
                  <a:close/>
                  <a:moveTo>
                    <a:pt x="580037" y="201875"/>
                  </a:moveTo>
                  <a:cubicBezTo>
                    <a:pt x="549398" y="233916"/>
                    <a:pt x="513069" y="252101"/>
                    <a:pt x="473853" y="264410"/>
                  </a:cubicBezTo>
                  <a:cubicBezTo>
                    <a:pt x="369731" y="297008"/>
                    <a:pt x="264413" y="298431"/>
                    <a:pt x="158765" y="273008"/>
                  </a:cubicBezTo>
                  <a:cubicBezTo>
                    <a:pt x="108869" y="261009"/>
                    <a:pt x="62003" y="241875"/>
                    <a:pt x="24932" y="204308"/>
                  </a:cubicBezTo>
                  <a:cubicBezTo>
                    <a:pt x="24664" y="204040"/>
                    <a:pt x="23736" y="204391"/>
                    <a:pt x="22561" y="204494"/>
                  </a:cubicBezTo>
                  <a:cubicBezTo>
                    <a:pt x="22561" y="228122"/>
                    <a:pt x="22911" y="251772"/>
                    <a:pt x="22437" y="275421"/>
                  </a:cubicBezTo>
                  <a:cubicBezTo>
                    <a:pt x="22086" y="292163"/>
                    <a:pt x="27963" y="306266"/>
                    <a:pt x="38272" y="318884"/>
                  </a:cubicBezTo>
                  <a:cubicBezTo>
                    <a:pt x="53158" y="337090"/>
                    <a:pt x="72354" y="349729"/>
                    <a:pt x="93178" y="359811"/>
                  </a:cubicBezTo>
                  <a:cubicBezTo>
                    <a:pt x="152682" y="388615"/>
                    <a:pt x="216331" y="399295"/>
                    <a:pt x="281732" y="401295"/>
                  </a:cubicBezTo>
                  <a:cubicBezTo>
                    <a:pt x="351298" y="403419"/>
                    <a:pt x="419523" y="395811"/>
                    <a:pt x="485007" y="370698"/>
                  </a:cubicBezTo>
                  <a:cubicBezTo>
                    <a:pt x="511460" y="360554"/>
                    <a:pt x="536346" y="347523"/>
                    <a:pt x="556779" y="327379"/>
                  </a:cubicBezTo>
                  <a:cubicBezTo>
                    <a:pt x="568965" y="315338"/>
                    <a:pt x="579274" y="301606"/>
                    <a:pt x="579830" y="283812"/>
                  </a:cubicBezTo>
                  <a:cubicBezTo>
                    <a:pt x="580655" y="257400"/>
                    <a:pt x="580037" y="230947"/>
                    <a:pt x="580037" y="201875"/>
                  </a:cubicBezTo>
                  <a:close/>
                  <a:moveTo>
                    <a:pt x="259951" y="23442"/>
                  </a:moveTo>
                  <a:cubicBezTo>
                    <a:pt x="220372" y="26130"/>
                    <a:pt x="181115" y="33063"/>
                    <a:pt x="142250" y="44867"/>
                  </a:cubicBezTo>
                  <a:cubicBezTo>
                    <a:pt x="106559" y="55712"/>
                    <a:pt x="72539" y="70413"/>
                    <a:pt x="45447" y="97258"/>
                  </a:cubicBezTo>
                  <a:cubicBezTo>
                    <a:pt x="14581" y="127855"/>
                    <a:pt x="14664" y="162061"/>
                    <a:pt x="45426" y="192988"/>
                  </a:cubicBezTo>
                  <a:cubicBezTo>
                    <a:pt x="62642" y="210287"/>
                    <a:pt x="83446" y="222266"/>
                    <a:pt x="105652" y="231771"/>
                  </a:cubicBezTo>
                  <a:cubicBezTo>
                    <a:pt x="168249" y="258513"/>
                    <a:pt x="234186" y="267461"/>
                    <a:pt x="292928" y="267791"/>
                  </a:cubicBezTo>
                  <a:cubicBezTo>
                    <a:pt x="363215" y="267688"/>
                    <a:pt x="423524" y="259853"/>
                    <a:pt x="481440" y="238163"/>
                  </a:cubicBezTo>
                  <a:cubicBezTo>
                    <a:pt x="511543" y="226885"/>
                    <a:pt x="540099" y="212617"/>
                    <a:pt x="561872" y="187999"/>
                  </a:cubicBezTo>
                  <a:cubicBezTo>
                    <a:pt x="587088" y="159504"/>
                    <a:pt x="586408" y="128391"/>
                    <a:pt x="560552" y="100474"/>
                  </a:cubicBezTo>
                  <a:cubicBezTo>
                    <a:pt x="547790" y="86701"/>
                    <a:pt x="532553" y="76227"/>
                    <a:pt x="516058" y="67567"/>
                  </a:cubicBezTo>
                  <a:cubicBezTo>
                    <a:pt x="473255" y="45135"/>
                    <a:pt x="427214" y="33630"/>
                    <a:pt x="379586" y="27485"/>
                  </a:cubicBezTo>
                  <a:cubicBezTo>
                    <a:pt x="339432" y="22310"/>
                    <a:pt x="299531" y="20754"/>
                    <a:pt x="259951" y="23442"/>
                  </a:cubicBezTo>
                  <a:close/>
                  <a:moveTo>
                    <a:pt x="355896" y="2496"/>
                  </a:moveTo>
                  <a:cubicBezTo>
                    <a:pt x="406122" y="6744"/>
                    <a:pt x="455049" y="16558"/>
                    <a:pt x="501708" y="36125"/>
                  </a:cubicBezTo>
                  <a:cubicBezTo>
                    <a:pt x="529130" y="47630"/>
                    <a:pt x="554697" y="62165"/>
                    <a:pt x="575501" y="83959"/>
                  </a:cubicBezTo>
                  <a:cubicBezTo>
                    <a:pt x="593583" y="102907"/>
                    <a:pt x="603212" y="124927"/>
                    <a:pt x="602841" y="151669"/>
                  </a:cubicBezTo>
                  <a:cubicBezTo>
                    <a:pt x="602202" y="197689"/>
                    <a:pt x="601686" y="625312"/>
                    <a:pt x="602923" y="669951"/>
                  </a:cubicBezTo>
                  <a:cubicBezTo>
                    <a:pt x="603892" y="704156"/>
                    <a:pt x="590119" y="730321"/>
                    <a:pt x="565109" y="751805"/>
                  </a:cubicBezTo>
                  <a:cubicBezTo>
                    <a:pt x="533666" y="778795"/>
                    <a:pt x="496492" y="794753"/>
                    <a:pt x="457049" y="805186"/>
                  </a:cubicBezTo>
                  <a:cubicBezTo>
                    <a:pt x="341937" y="835680"/>
                    <a:pt x="227444" y="834093"/>
                    <a:pt x="114436" y="794897"/>
                  </a:cubicBezTo>
                  <a:cubicBezTo>
                    <a:pt x="79096" y="782650"/>
                    <a:pt x="46560" y="764877"/>
                    <a:pt x="21798" y="735641"/>
                  </a:cubicBezTo>
                  <a:cubicBezTo>
                    <a:pt x="7303" y="718507"/>
                    <a:pt x="-202" y="698940"/>
                    <a:pt x="4" y="676136"/>
                  </a:cubicBezTo>
                  <a:cubicBezTo>
                    <a:pt x="417" y="629415"/>
                    <a:pt x="66" y="194267"/>
                    <a:pt x="45" y="146515"/>
                  </a:cubicBezTo>
                  <a:cubicBezTo>
                    <a:pt x="25" y="121732"/>
                    <a:pt x="10520" y="101423"/>
                    <a:pt x="27303" y="83980"/>
                  </a:cubicBezTo>
                  <a:cubicBezTo>
                    <a:pt x="54725" y="55485"/>
                    <a:pt x="89302" y="38826"/>
                    <a:pt x="126085" y="26681"/>
                  </a:cubicBezTo>
                  <a:cubicBezTo>
                    <a:pt x="200847" y="1981"/>
                    <a:pt x="277732" y="-4143"/>
                    <a:pt x="355896" y="249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 sz="1350"/>
            </a:p>
          </p:txBody>
        </p:sp>
        <p:sp>
          <p:nvSpPr>
            <p:cNvPr id="122" name="자유형: 도형 121">
              <a:extLst>
                <a:ext uri="{FF2B5EF4-FFF2-40B4-BE49-F238E27FC236}">
                  <a16:creationId xmlns:a16="http://schemas.microsoft.com/office/drawing/2014/main" id="{14EB63D7-E7AD-4F93-9DCA-353AECBB84C1}"/>
                </a:ext>
              </a:extLst>
            </p:cNvPr>
            <p:cNvSpPr/>
            <p:nvPr/>
          </p:nvSpPr>
          <p:spPr>
            <a:xfrm>
              <a:off x="2571630" y="2578440"/>
              <a:ext cx="579222" cy="793818"/>
            </a:xfrm>
            <a:custGeom>
              <a:avLst/>
              <a:gdLst>
                <a:gd name="connsiteX0" fmla="*/ 580263 w 602970"/>
                <a:gd name="connsiteY0" fmla="*/ 603395 h 826365"/>
                <a:gd name="connsiteX1" fmla="*/ 471605 w 602970"/>
                <a:gd name="connsiteY1" fmla="*/ 666838 h 826365"/>
                <a:gd name="connsiteX2" fmla="*/ 172579 w 602970"/>
                <a:gd name="connsiteY2" fmla="*/ 677971 h 826365"/>
                <a:gd name="connsiteX3" fmla="*/ 22499 w 602970"/>
                <a:gd name="connsiteY3" fmla="*/ 603560 h 826365"/>
                <a:gd name="connsiteX4" fmla="*/ 22313 w 602970"/>
                <a:gd name="connsiteY4" fmla="*/ 672281 h 826365"/>
                <a:gd name="connsiteX5" fmla="*/ 46828 w 602970"/>
                <a:gd name="connsiteY5" fmla="*/ 729909 h 826365"/>
                <a:gd name="connsiteX6" fmla="*/ 124621 w 602970"/>
                <a:gd name="connsiteY6" fmla="*/ 774898 h 826365"/>
                <a:gd name="connsiteX7" fmla="*/ 446039 w 602970"/>
                <a:gd name="connsiteY7" fmla="*/ 785145 h 826365"/>
                <a:gd name="connsiteX8" fmla="*/ 547707 w 602970"/>
                <a:gd name="connsiteY8" fmla="*/ 737352 h 826365"/>
                <a:gd name="connsiteX9" fmla="*/ 580490 w 602970"/>
                <a:gd name="connsiteY9" fmla="*/ 668982 h 826365"/>
                <a:gd name="connsiteX10" fmla="*/ 580263 w 602970"/>
                <a:gd name="connsiteY10" fmla="*/ 620591 h 826365"/>
                <a:gd name="connsiteX11" fmla="*/ 580263 w 602970"/>
                <a:gd name="connsiteY11" fmla="*/ 603395 h 826365"/>
                <a:gd name="connsiteX12" fmla="*/ 22519 w 602970"/>
                <a:gd name="connsiteY12" fmla="*/ 469788 h 826365"/>
                <a:gd name="connsiteX13" fmla="*/ 22292 w 602970"/>
                <a:gd name="connsiteY13" fmla="*/ 540777 h 826365"/>
                <a:gd name="connsiteX14" fmla="*/ 43405 w 602970"/>
                <a:gd name="connsiteY14" fmla="*/ 592570 h 826365"/>
                <a:gd name="connsiteX15" fmla="*/ 102971 w 602970"/>
                <a:gd name="connsiteY15" fmla="*/ 632322 h 826365"/>
                <a:gd name="connsiteX16" fmla="*/ 256577 w 602970"/>
                <a:gd name="connsiteY16" fmla="*/ 667827 h 826365"/>
                <a:gd name="connsiteX17" fmla="*/ 474904 w 602970"/>
                <a:gd name="connsiteY17" fmla="*/ 642301 h 826365"/>
                <a:gd name="connsiteX18" fmla="*/ 559253 w 602970"/>
                <a:gd name="connsiteY18" fmla="*/ 592570 h 826365"/>
                <a:gd name="connsiteX19" fmla="*/ 579645 w 602970"/>
                <a:gd name="connsiteY19" fmla="*/ 553148 h 826365"/>
                <a:gd name="connsiteX20" fmla="*/ 579810 w 602970"/>
                <a:gd name="connsiteY20" fmla="*/ 472840 h 826365"/>
                <a:gd name="connsiteX21" fmla="*/ 578057 w 602970"/>
                <a:gd name="connsiteY21" fmla="*/ 471685 h 826365"/>
                <a:gd name="connsiteX22" fmla="*/ 465399 w 602970"/>
                <a:gd name="connsiteY22" fmla="*/ 534901 h 826365"/>
                <a:gd name="connsiteX23" fmla="*/ 183280 w 602970"/>
                <a:gd name="connsiteY23" fmla="*/ 546364 h 826365"/>
                <a:gd name="connsiteX24" fmla="*/ 22519 w 602970"/>
                <a:gd name="connsiteY24" fmla="*/ 469788 h 826365"/>
                <a:gd name="connsiteX25" fmla="*/ 22519 w 602970"/>
                <a:gd name="connsiteY25" fmla="*/ 336677 h 826365"/>
                <a:gd name="connsiteX26" fmla="*/ 22292 w 602970"/>
                <a:gd name="connsiteY26" fmla="*/ 405336 h 826365"/>
                <a:gd name="connsiteX27" fmla="*/ 46643 w 602970"/>
                <a:gd name="connsiteY27" fmla="*/ 462015 h 826365"/>
                <a:gd name="connsiteX28" fmla="*/ 116765 w 602970"/>
                <a:gd name="connsiteY28" fmla="*/ 504139 h 826365"/>
                <a:gd name="connsiteX29" fmla="*/ 466616 w 602970"/>
                <a:gd name="connsiteY29" fmla="*/ 511087 h 826365"/>
                <a:gd name="connsiteX30" fmla="*/ 555336 w 602970"/>
                <a:gd name="connsiteY30" fmla="*/ 462716 h 826365"/>
                <a:gd name="connsiteX31" fmla="*/ 580428 w 602970"/>
                <a:gd name="connsiteY31" fmla="*/ 405336 h 826365"/>
                <a:gd name="connsiteX32" fmla="*/ 580181 w 602970"/>
                <a:gd name="connsiteY32" fmla="*/ 346615 h 826365"/>
                <a:gd name="connsiteX33" fmla="*/ 578635 w 602970"/>
                <a:gd name="connsiteY33" fmla="*/ 337275 h 826365"/>
                <a:gd name="connsiteX34" fmla="*/ 457007 w 602970"/>
                <a:gd name="connsiteY34" fmla="*/ 403460 h 826365"/>
                <a:gd name="connsiteX35" fmla="*/ 234619 w 602970"/>
                <a:gd name="connsiteY35" fmla="*/ 420160 h 826365"/>
                <a:gd name="connsiteX36" fmla="*/ 22519 w 602970"/>
                <a:gd name="connsiteY36" fmla="*/ 336677 h 826365"/>
                <a:gd name="connsiteX37" fmla="*/ 580037 w 602970"/>
                <a:gd name="connsiteY37" fmla="*/ 201875 h 826365"/>
                <a:gd name="connsiteX38" fmla="*/ 473853 w 602970"/>
                <a:gd name="connsiteY38" fmla="*/ 264410 h 826365"/>
                <a:gd name="connsiteX39" fmla="*/ 158765 w 602970"/>
                <a:gd name="connsiteY39" fmla="*/ 273008 h 826365"/>
                <a:gd name="connsiteX40" fmla="*/ 24932 w 602970"/>
                <a:gd name="connsiteY40" fmla="*/ 204308 h 826365"/>
                <a:gd name="connsiteX41" fmla="*/ 22561 w 602970"/>
                <a:gd name="connsiteY41" fmla="*/ 204494 h 826365"/>
                <a:gd name="connsiteX42" fmla="*/ 22437 w 602970"/>
                <a:gd name="connsiteY42" fmla="*/ 275421 h 826365"/>
                <a:gd name="connsiteX43" fmla="*/ 38272 w 602970"/>
                <a:gd name="connsiteY43" fmla="*/ 318884 h 826365"/>
                <a:gd name="connsiteX44" fmla="*/ 93178 w 602970"/>
                <a:gd name="connsiteY44" fmla="*/ 359811 h 826365"/>
                <a:gd name="connsiteX45" fmla="*/ 281732 w 602970"/>
                <a:gd name="connsiteY45" fmla="*/ 401295 h 826365"/>
                <a:gd name="connsiteX46" fmla="*/ 485007 w 602970"/>
                <a:gd name="connsiteY46" fmla="*/ 370698 h 826365"/>
                <a:gd name="connsiteX47" fmla="*/ 556779 w 602970"/>
                <a:gd name="connsiteY47" fmla="*/ 327379 h 826365"/>
                <a:gd name="connsiteX48" fmla="*/ 579830 w 602970"/>
                <a:gd name="connsiteY48" fmla="*/ 283812 h 826365"/>
                <a:gd name="connsiteX49" fmla="*/ 580037 w 602970"/>
                <a:gd name="connsiteY49" fmla="*/ 201875 h 826365"/>
                <a:gd name="connsiteX50" fmla="*/ 259951 w 602970"/>
                <a:gd name="connsiteY50" fmla="*/ 23442 h 826365"/>
                <a:gd name="connsiteX51" fmla="*/ 142250 w 602970"/>
                <a:gd name="connsiteY51" fmla="*/ 44866 h 826365"/>
                <a:gd name="connsiteX52" fmla="*/ 45447 w 602970"/>
                <a:gd name="connsiteY52" fmla="*/ 97257 h 826365"/>
                <a:gd name="connsiteX53" fmla="*/ 45426 w 602970"/>
                <a:gd name="connsiteY53" fmla="*/ 192988 h 826365"/>
                <a:gd name="connsiteX54" fmla="*/ 105652 w 602970"/>
                <a:gd name="connsiteY54" fmla="*/ 231771 h 826365"/>
                <a:gd name="connsiteX55" fmla="*/ 292928 w 602970"/>
                <a:gd name="connsiteY55" fmla="*/ 267791 h 826365"/>
                <a:gd name="connsiteX56" fmla="*/ 481440 w 602970"/>
                <a:gd name="connsiteY56" fmla="*/ 238163 h 826365"/>
                <a:gd name="connsiteX57" fmla="*/ 561872 w 602970"/>
                <a:gd name="connsiteY57" fmla="*/ 187999 h 826365"/>
                <a:gd name="connsiteX58" fmla="*/ 560552 w 602970"/>
                <a:gd name="connsiteY58" fmla="*/ 100474 h 826365"/>
                <a:gd name="connsiteX59" fmla="*/ 516058 w 602970"/>
                <a:gd name="connsiteY59" fmla="*/ 67567 h 826365"/>
                <a:gd name="connsiteX60" fmla="*/ 379586 w 602970"/>
                <a:gd name="connsiteY60" fmla="*/ 27485 h 826365"/>
                <a:gd name="connsiteX61" fmla="*/ 259951 w 602970"/>
                <a:gd name="connsiteY61" fmla="*/ 23442 h 826365"/>
                <a:gd name="connsiteX62" fmla="*/ 355896 w 602970"/>
                <a:gd name="connsiteY62" fmla="*/ 2496 h 826365"/>
                <a:gd name="connsiteX63" fmla="*/ 501708 w 602970"/>
                <a:gd name="connsiteY63" fmla="*/ 36125 h 826365"/>
                <a:gd name="connsiteX64" fmla="*/ 575501 w 602970"/>
                <a:gd name="connsiteY64" fmla="*/ 83959 h 826365"/>
                <a:gd name="connsiteX65" fmla="*/ 602841 w 602970"/>
                <a:gd name="connsiteY65" fmla="*/ 151669 h 826365"/>
                <a:gd name="connsiteX66" fmla="*/ 602923 w 602970"/>
                <a:gd name="connsiteY66" fmla="*/ 669951 h 826365"/>
                <a:gd name="connsiteX67" fmla="*/ 565109 w 602970"/>
                <a:gd name="connsiteY67" fmla="*/ 751805 h 826365"/>
                <a:gd name="connsiteX68" fmla="*/ 457049 w 602970"/>
                <a:gd name="connsiteY68" fmla="*/ 805186 h 826365"/>
                <a:gd name="connsiteX69" fmla="*/ 114436 w 602970"/>
                <a:gd name="connsiteY69" fmla="*/ 794897 h 826365"/>
                <a:gd name="connsiteX70" fmla="*/ 21798 w 602970"/>
                <a:gd name="connsiteY70" fmla="*/ 735640 h 826365"/>
                <a:gd name="connsiteX71" fmla="*/ 4 w 602970"/>
                <a:gd name="connsiteY71" fmla="*/ 676136 h 826365"/>
                <a:gd name="connsiteX72" fmla="*/ 45 w 602970"/>
                <a:gd name="connsiteY72" fmla="*/ 146515 h 826365"/>
                <a:gd name="connsiteX73" fmla="*/ 27303 w 602970"/>
                <a:gd name="connsiteY73" fmla="*/ 83980 h 826365"/>
                <a:gd name="connsiteX74" fmla="*/ 126085 w 602970"/>
                <a:gd name="connsiteY74" fmla="*/ 26681 h 826365"/>
                <a:gd name="connsiteX75" fmla="*/ 355896 w 602970"/>
                <a:gd name="connsiteY75" fmla="*/ 2496 h 82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2970" h="826365">
                  <a:moveTo>
                    <a:pt x="580263" y="603395"/>
                  </a:moveTo>
                  <a:cubicBezTo>
                    <a:pt x="548656" y="636281"/>
                    <a:pt x="511625" y="654467"/>
                    <a:pt x="471605" y="666838"/>
                  </a:cubicBezTo>
                  <a:cubicBezTo>
                    <a:pt x="372988" y="697332"/>
                    <a:pt x="273072" y="699641"/>
                    <a:pt x="172579" y="677971"/>
                  </a:cubicBezTo>
                  <a:cubicBezTo>
                    <a:pt x="117301" y="666054"/>
                    <a:pt x="65158" y="646858"/>
                    <a:pt x="22499" y="603560"/>
                  </a:cubicBezTo>
                  <a:cubicBezTo>
                    <a:pt x="22499" y="627766"/>
                    <a:pt x="23303" y="650075"/>
                    <a:pt x="22313" y="672281"/>
                  </a:cubicBezTo>
                  <a:cubicBezTo>
                    <a:pt x="21241" y="695806"/>
                    <a:pt x="30478" y="714177"/>
                    <a:pt x="46828" y="729909"/>
                  </a:cubicBezTo>
                  <a:cubicBezTo>
                    <a:pt x="69055" y="751290"/>
                    <a:pt x="95858" y="765084"/>
                    <a:pt x="124621" y="774898"/>
                  </a:cubicBezTo>
                  <a:cubicBezTo>
                    <a:pt x="230640" y="811083"/>
                    <a:pt x="337999" y="812362"/>
                    <a:pt x="446039" y="785145"/>
                  </a:cubicBezTo>
                  <a:cubicBezTo>
                    <a:pt x="482883" y="775867"/>
                    <a:pt x="517811" y="761682"/>
                    <a:pt x="547707" y="737352"/>
                  </a:cubicBezTo>
                  <a:cubicBezTo>
                    <a:pt x="569294" y="719785"/>
                    <a:pt x="582799" y="698466"/>
                    <a:pt x="580490" y="668982"/>
                  </a:cubicBezTo>
                  <a:cubicBezTo>
                    <a:pt x="579232" y="652941"/>
                    <a:pt x="580263" y="636735"/>
                    <a:pt x="580263" y="620591"/>
                  </a:cubicBezTo>
                  <a:cubicBezTo>
                    <a:pt x="580263" y="615684"/>
                    <a:pt x="580263" y="610777"/>
                    <a:pt x="580263" y="603395"/>
                  </a:cubicBezTo>
                  <a:close/>
                  <a:moveTo>
                    <a:pt x="22519" y="469788"/>
                  </a:moveTo>
                  <a:cubicBezTo>
                    <a:pt x="22519" y="495066"/>
                    <a:pt x="23096" y="517952"/>
                    <a:pt x="22292" y="540777"/>
                  </a:cubicBezTo>
                  <a:cubicBezTo>
                    <a:pt x="21612" y="561498"/>
                    <a:pt x="29591" y="578096"/>
                    <a:pt x="43405" y="592570"/>
                  </a:cubicBezTo>
                  <a:cubicBezTo>
                    <a:pt x="60292" y="610260"/>
                    <a:pt x="80869" y="622508"/>
                    <a:pt x="102971" y="632322"/>
                  </a:cubicBezTo>
                  <a:cubicBezTo>
                    <a:pt x="151878" y="654012"/>
                    <a:pt x="203506" y="664136"/>
                    <a:pt x="256577" y="667827"/>
                  </a:cubicBezTo>
                  <a:cubicBezTo>
                    <a:pt x="330947" y="673002"/>
                    <a:pt x="404080" y="667002"/>
                    <a:pt x="474904" y="642301"/>
                  </a:cubicBezTo>
                  <a:cubicBezTo>
                    <a:pt x="506244" y="631373"/>
                    <a:pt x="535790" y="616961"/>
                    <a:pt x="559253" y="592570"/>
                  </a:cubicBezTo>
                  <a:cubicBezTo>
                    <a:pt x="569913" y="581498"/>
                    <a:pt x="579088" y="568900"/>
                    <a:pt x="579645" y="553148"/>
                  </a:cubicBezTo>
                  <a:cubicBezTo>
                    <a:pt x="580572" y="526406"/>
                    <a:pt x="579892" y="499602"/>
                    <a:pt x="579810" y="472840"/>
                  </a:cubicBezTo>
                  <a:cubicBezTo>
                    <a:pt x="579810" y="472510"/>
                    <a:pt x="578820" y="472159"/>
                    <a:pt x="578057" y="471685"/>
                  </a:cubicBezTo>
                  <a:cubicBezTo>
                    <a:pt x="546944" y="504117"/>
                    <a:pt x="507605" y="522406"/>
                    <a:pt x="465399" y="534901"/>
                  </a:cubicBezTo>
                  <a:cubicBezTo>
                    <a:pt x="372411" y="562447"/>
                    <a:pt x="278082" y="565045"/>
                    <a:pt x="183280" y="546364"/>
                  </a:cubicBezTo>
                  <a:cubicBezTo>
                    <a:pt x="124394" y="534777"/>
                    <a:pt x="68477" y="515705"/>
                    <a:pt x="22519" y="469788"/>
                  </a:cubicBezTo>
                  <a:close/>
                  <a:moveTo>
                    <a:pt x="22519" y="336677"/>
                  </a:moveTo>
                  <a:cubicBezTo>
                    <a:pt x="22519" y="360739"/>
                    <a:pt x="23241" y="383068"/>
                    <a:pt x="22292" y="405336"/>
                  </a:cubicBezTo>
                  <a:cubicBezTo>
                    <a:pt x="21303" y="428511"/>
                    <a:pt x="30643" y="446572"/>
                    <a:pt x="46643" y="462015"/>
                  </a:cubicBezTo>
                  <a:cubicBezTo>
                    <a:pt x="66766" y="481417"/>
                    <a:pt x="90745" y="494860"/>
                    <a:pt x="116765" y="504139"/>
                  </a:cubicBezTo>
                  <a:cubicBezTo>
                    <a:pt x="232537" y="545396"/>
                    <a:pt x="349360" y="546200"/>
                    <a:pt x="466616" y="511087"/>
                  </a:cubicBezTo>
                  <a:cubicBezTo>
                    <a:pt x="499378" y="501273"/>
                    <a:pt x="530058" y="486634"/>
                    <a:pt x="555336" y="462716"/>
                  </a:cubicBezTo>
                  <a:cubicBezTo>
                    <a:pt x="571748" y="447191"/>
                    <a:pt x="581542" y="428923"/>
                    <a:pt x="580428" y="405336"/>
                  </a:cubicBezTo>
                  <a:cubicBezTo>
                    <a:pt x="579501" y="385790"/>
                    <a:pt x="580284" y="366182"/>
                    <a:pt x="580181" y="346615"/>
                  </a:cubicBezTo>
                  <a:cubicBezTo>
                    <a:pt x="580160" y="343749"/>
                    <a:pt x="581047" y="340636"/>
                    <a:pt x="578635" y="337275"/>
                  </a:cubicBezTo>
                  <a:cubicBezTo>
                    <a:pt x="544821" y="372244"/>
                    <a:pt x="502347" y="390759"/>
                    <a:pt x="457007" y="403460"/>
                  </a:cubicBezTo>
                  <a:cubicBezTo>
                    <a:pt x="384060" y="423892"/>
                    <a:pt x="309773" y="428841"/>
                    <a:pt x="234619" y="420160"/>
                  </a:cubicBezTo>
                  <a:cubicBezTo>
                    <a:pt x="157321" y="411233"/>
                    <a:pt x="83219" y="393666"/>
                    <a:pt x="22519" y="336677"/>
                  </a:cubicBezTo>
                  <a:close/>
                  <a:moveTo>
                    <a:pt x="580037" y="201875"/>
                  </a:moveTo>
                  <a:cubicBezTo>
                    <a:pt x="549398" y="233916"/>
                    <a:pt x="513069" y="252101"/>
                    <a:pt x="473853" y="264410"/>
                  </a:cubicBezTo>
                  <a:cubicBezTo>
                    <a:pt x="369731" y="297008"/>
                    <a:pt x="264413" y="298431"/>
                    <a:pt x="158765" y="273008"/>
                  </a:cubicBezTo>
                  <a:cubicBezTo>
                    <a:pt x="108869" y="261008"/>
                    <a:pt x="62003" y="241875"/>
                    <a:pt x="24932" y="204308"/>
                  </a:cubicBezTo>
                  <a:cubicBezTo>
                    <a:pt x="24664" y="204040"/>
                    <a:pt x="23736" y="204390"/>
                    <a:pt x="22561" y="204494"/>
                  </a:cubicBezTo>
                  <a:cubicBezTo>
                    <a:pt x="22561" y="228122"/>
                    <a:pt x="22911" y="251771"/>
                    <a:pt x="22437" y="275421"/>
                  </a:cubicBezTo>
                  <a:cubicBezTo>
                    <a:pt x="22086" y="292163"/>
                    <a:pt x="27963" y="306266"/>
                    <a:pt x="38272" y="318884"/>
                  </a:cubicBezTo>
                  <a:cubicBezTo>
                    <a:pt x="53158" y="337090"/>
                    <a:pt x="72354" y="349729"/>
                    <a:pt x="93178" y="359811"/>
                  </a:cubicBezTo>
                  <a:cubicBezTo>
                    <a:pt x="152682" y="388615"/>
                    <a:pt x="216331" y="399295"/>
                    <a:pt x="281732" y="401295"/>
                  </a:cubicBezTo>
                  <a:cubicBezTo>
                    <a:pt x="351298" y="403419"/>
                    <a:pt x="419523" y="395811"/>
                    <a:pt x="485007" y="370698"/>
                  </a:cubicBezTo>
                  <a:cubicBezTo>
                    <a:pt x="511460" y="360553"/>
                    <a:pt x="536346" y="347523"/>
                    <a:pt x="556779" y="327379"/>
                  </a:cubicBezTo>
                  <a:cubicBezTo>
                    <a:pt x="568965" y="315338"/>
                    <a:pt x="579274" y="301606"/>
                    <a:pt x="579830" y="283812"/>
                  </a:cubicBezTo>
                  <a:cubicBezTo>
                    <a:pt x="580655" y="257400"/>
                    <a:pt x="580037" y="230947"/>
                    <a:pt x="580037" y="201875"/>
                  </a:cubicBezTo>
                  <a:close/>
                  <a:moveTo>
                    <a:pt x="259951" y="23442"/>
                  </a:moveTo>
                  <a:cubicBezTo>
                    <a:pt x="220372" y="26130"/>
                    <a:pt x="181115" y="33063"/>
                    <a:pt x="142250" y="44866"/>
                  </a:cubicBezTo>
                  <a:cubicBezTo>
                    <a:pt x="106559" y="55712"/>
                    <a:pt x="72539" y="70413"/>
                    <a:pt x="45447" y="97257"/>
                  </a:cubicBezTo>
                  <a:cubicBezTo>
                    <a:pt x="14581" y="127855"/>
                    <a:pt x="14664" y="162061"/>
                    <a:pt x="45426" y="192988"/>
                  </a:cubicBezTo>
                  <a:cubicBezTo>
                    <a:pt x="62642" y="210287"/>
                    <a:pt x="83446" y="222266"/>
                    <a:pt x="105652" y="231771"/>
                  </a:cubicBezTo>
                  <a:cubicBezTo>
                    <a:pt x="168249" y="258513"/>
                    <a:pt x="234186" y="267461"/>
                    <a:pt x="292928" y="267791"/>
                  </a:cubicBezTo>
                  <a:cubicBezTo>
                    <a:pt x="363215" y="267688"/>
                    <a:pt x="423524" y="259853"/>
                    <a:pt x="481440" y="238163"/>
                  </a:cubicBezTo>
                  <a:cubicBezTo>
                    <a:pt x="511543" y="226884"/>
                    <a:pt x="540099" y="212617"/>
                    <a:pt x="561872" y="187999"/>
                  </a:cubicBezTo>
                  <a:cubicBezTo>
                    <a:pt x="587088" y="159504"/>
                    <a:pt x="586408" y="128391"/>
                    <a:pt x="560552" y="100474"/>
                  </a:cubicBezTo>
                  <a:cubicBezTo>
                    <a:pt x="547790" y="86701"/>
                    <a:pt x="532553" y="76227"/>
                    <a:pt x="516058" y="67567"/>
                  </a:cubicBezTo>
                  <a:cubicBezTo>
                    <a:pt x="473255" y="45134"/>
                    <a:pt x="427214" y="33630"/>
                    <a:pt x="379586" y="27485"/>
                  </a:cubicBezTo>
                  <a:cubicBezTo>
                    <a:pt x="339432" y="22310"/>
                    <a:pt x="299531" y="20753"/>
                    <a:pt x="259951" y="23442"/>
                  </a:cubicBezTo>
                  <a:close/>
                  <a:moveTo>
                    <a:pt x="355896" y="2496"/>
                  </a:moveTo>
                  <a:cubicBezTo>
                    <a:pt x="406122" y="6743"/>
                    <a:pt x="455049" y="16558"/>
                    <a:pt x="501708" y="36125"/>
                  </a:cubicBezTo>
                  <a:cubicBezTo>
                    <a:pt x="529130" y="47630"/>
                    <a:pt x="554697" y="62165"/>
                    <a:pt x="575501" y="83959"/>
                  </a:cubicBezTo>
                  <a:cubicBezTo>
                    <a:pt x="593583" y="102907"/>
                    <a:pt x="603212" y="124927"/>
                    <a:pt x="602841" y="151669"/>
                  </a:cubicBezTo>
                  <a:cubicBezTo>
                    <a:pt x="602202" y="197689"/>
                    <a:pt x="601686" y="625312"/>
                    <a:pt x="602923" y="669951"/>
                  </a:cubicBezTo>
                  <a:cubicBezTo>
                    <a:pt x="603892" y="704156"/>
                    <a:pt x="590119" y="730321"/>
                    <a:pt x="565109" y="751805"/>
                  </a:cubicBezTo>
                  <a:cubicBezTo>
                    <a:pt x="533666" y="778794"/>
                    <a:pt x="496492" y="794753"/>
                    <a:pt x="457049" y="805186"/>
                  </a:cubicBezTo>
                  <a:cubicBezTo>
                    <a:pt x="341937" y="835680"/>
                    <a:pt x="227444" y="834093"/>
                    <a:pt x="114436" y="794897"/>
                  </a:cubicBezTo>
                  <a:cubicBezTo>
                    <a:pt x="79096" y="782650"/>
                    <a:pt x="46560" y="764877"/>
                    <a:pt x="21798" y="735640"/>
                  </a:cubicBezTo>
                  <a:cubicBezTo>
                    <a:pt x="7303" y="718507"/>
                    <a:pt x="-202" y="698940"/>
                    <a:pt x="4" y="676136"/>
                  </a:cubicBezTo>
                  <a:cubicBezTo>
                    <a:pt x="417" y="629415"/>
                    <a:pt x="66" y="194267"/>
                    <a:pt x="45" y="146515"/>
                  </a:cubicBezTo>
                  <a:cubicBezTo>
                    <a:pt x="25" y="121732"/>
                    <a:pt x="10520" y="101422"/>
                    <a:pt x="27303" y="83980"/>
                  </a:cubicBezTo>
                  <a:cubicBezTo>
                    <a:pt x="54725" y="55485"/>
                    <a:pt x="89302" y="38825"/>
                    <a:pt x="126085" y="26681"/>
                  </a:cubicBezTo>
                  <a:cubicBezTo>
                    <a:pt x="200847" y="1981"/>
                    <a:pt x="277732" y="-4143"/>
                    <a:pt x="355896" y="249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 sz="1350"/>
            </a:p>
          </p:txBody>
        </p:sp>
        <p:sp>
          <p:nvSpPr>
            <p:cNvPr id="123" name="자유형: 도형 122">
              <a:extLst>
                <a:ext uri="{FF2B5EF4-FFF2-40B4-BE49-F238E27FC236}">
                  <a16:creationId xmlns:a16="http://schemas.microsoft.com/office/drawing/2014/main" id="{54A3E5B2-CDAE-41B7-9F67-49B56561DDF4}"/>
                </a:ext>
              </a:extLst>
            </p:cNvPr>
            <p:cNvSpPr/>
            <p:nvPr/>
          </p:nvSpPr>
          <p:spPr>
            <a:xfrm>
              <a:off x="2571630" y="4962312"/>
              <a:ext cx="579222" cy="793818"/>
            </a:xfrm>
            <a:custGeom>
              <a:avLst/>
              <a:gdLst>
                <a:gd name="connsiteX0" fmla="*/ 580263 w 602970"/>
                <a:gd name="connsiteY0" fmla="*/ 603395 h 826365"/>
                <a:gd name="connsiteX1" fmla="*/ 471605 w 602970"/>
                <a:gd name="connsiteY1" fmla="*/ 666838 h 826365"/>
                <a:gd name="connsiteX2" fmla="*/ 172579 w 602970"/>
                <a:gd name="connsiteY2" fmla="*/ 677972 h 826365"/>
                <a:gd name="connsiteX3" fmla="*/ 22499 w 602970"/>
                <a:gd name="connsiteY3" fmla="*/ 603560 h 826365"/>
                <a:gd name="connsiteX4" fmla="*/ 22313 w 602970"/>
                <a:gd name="connsiteY4" fmla="*/ 672281 h 826365"/>
                <a:gd name="connsiteX5" fmla="*/ 46828 w 602970"/>
                <a:gd name="connsiteY5" fmla="*/ 729909 h 826365"/>
                <a:gd name="connsiteX6" fmla="*/ 124621 w 602970"/>
                <a:gd name="connsiteY6" fmla="*/ 774898 h 826365"/>
                <a:gd name="connsiteX7" fmla="*/ 446039 w 602970"/>
                <a:gd name="connsiteY7" fmla="*/ 785146 h 826365"/>
                <a:gd name="connsiteX8" fmla="*/ 547707 w 602970"/>
                <a:gd name="connsiteY8" fmla="*/ 737352 h 826365"/>
                <a:gd name="connsiteX9" fmla="*/ 580490 w 602970"/>
                <a:gd name="connsiteY9" fmla="*/ 668982 h 826365"/>
                <a:gd name="connsiteX10" fmla="*/ 580263 w 602970"/>
                <a:gd name="connsiteY10" fmla="*/ 620591 h 826365"/>
                <a:gd name="connsiteX11" fmla="*/ 580263 w 602970"/>
                <a:gd name="connsiteY11" fmla="*/ 603395 h 826365"/>
                <a:gd name="connsiteX12" fmla="*/ 22519 w 602970"/>
                <a:gd name="connsiteY12" fmla="*/ 469788 h 826365"/>
                <a:gd name="connsiteX13" fmla="*/ 22292 w 602970"/>
                <a:gd name="connsiteY13" fmla="*/ 540777 h 826365"/>
                <a:gd name="connsiteX14" fmla="*/ 43405 w 602970"/>
                <a:gd name="connsiteY14" fmla="*/ 592570 h 826365"/>
                <a:gd name="connsiteX15" fmla="*/ 102971 w 602970"/>
                <a:gd name="connsiteY15" fmla="*/ 632322 h 826365"/>
                <a:gd name="connsiteX16" fmla="*/ 256577 w 602970"/>
                <a:gd name="connsiteY16" fmla="*/ 667827 h 826365"/>
                <a:gd name="connsiteX17" fmla="*/ 474904 w 602970"/>
                <a:gd name="connsiteY17" fmla="*/ 642301 h 826365"/>
                <a:gd name="connsiteX18" fmla="*/ 559253 w 602970"/>
                <a:gd name="connsiteY18" fmla="*/ 592570 h 826365"/>
                <a:gd name="connsiteX19" fmla="*/ 579645 w 602970"/>
                <a:gd name="connsiteY19" fmla="*/ 553148 h 826365"/>
                <a:gd name="connsiteX20" fmla="*/ 579810 w 602970"/>
                <a:gd name="connsiteY20" fmla="*/ 472840 h 826365"/>
                <a:gd name="connsiteX21" fmla="*/ 578057 w 602970"/>
                <a:gd name="connsiteY21" fmla="*/ 471685 h 826365"/>
                <a:gd name="connsiteX22" fmla="*/ 465399 w 602970"/>
                <a:gd name="connsiteY22" fmla="*/ 534901 h 826365"/>
                <a:gd name="connsiteX23" fmla="*/ 183280 w 602970"/>
                <a:gd name="connsiteY23" fmla="*/ 546364 h 826365"/>
                <a:gd name="connsiteX24" fmla="*/ 22519 w 602970"/>
                <a:gd name="connsiteY24" fmla="*/ 469788 h 826365"/>
                <a:gd name="connsiteX25" fmla="*/ 22519 w 602970"/>
                <a:gd name="connsiteY25" fmla="*/ 336677 h 826365"/>
                <a:gd name="connsiteX26" fmla="*/ 22292 w 602970"/>
                <a:gd name="connsiteY26" fmla="*/ 405336 h 826365"/>
                <a:gd name="connsiteX27" fmla="*/ 46643 w 602970"/>
                <a:gd name="connsiteY27" fmla="*/ 462016 h 826365"/>
                <a:gd name="connsiteX28" fmla="*/ 116765 w 602970"/>
                <a:gd name="connsiteY28" fmla="*/ 504139 h 826365"/>
                <a:gd name="connsiteX29" fmla="*/ 466616 w 602970"/>
                <a:gd name="connsiteY29" fmla="*/ 511087 h 826365"/>
                <a:gd name="connsiteX30" fmla="*/ 555336 w 602970"/>
                <a:gd name="connsiteY30" fmla="*/ 462717 h 826365"/>
                <a:gd name="connsiteX31" fmla="*/ 580428 w 602970"/>
                <a:gd name="connsiteY31" fmla="*/ 405336 h 826365"/>
                <a:gd name="connsiteX32" fmla="*/ 580181 w 602970"/>
                <a:gd name="connsiteY32" fmla="*/ 346615 h 826365"/>
                <a:gd name="connsiteX33" fmla="*/ 578635 w 602970"/>
                <a:gd name="connsiteY33" fmla="*/ 337275 h 826365"/>
                <a:gd name="connsiteX34" fmla="*/ 457007 w 602970"/>
                <a:gd name="connsiteY34" fmla="*/ 403460 h 826365"/>
                <a:gd name="connsiteX35" fmla="*/ 234619 w 602970"/>
                <a:gd name="connsiteY35" fmla="*/ 420160 h 826365"/>
                <a:gd name="connsiteX36" fmla="*/ 22519 w 602970"/>
                <a:gd name="connsiteY36" fmla="*/ 336677 h 826365"/>
                <a:gd name="connsiteX37" fmla="*/ 580037 w 602970"/>
                <a:gd name="connsiteY37" fmla="*/ 201875 h 826365"/>
                <a:gd name="connsiteX38" fmla="*/ 473853 w 602970"/>
                <a:gd name="connsiteY38" fmla="*/ 264410 h 826365"/>
                <a:gd name="connsiteX39" fmla="*/ 158765 w 602970"/>
                <a:gd name="connsiteY39" fmla="*/ 273008 h 826365"/>
                <a:gd name="connsiteX40" fmla="*/ 24932 w 602970"/>
                <a:gd name="connsiteY40" fmla="*/ 204308 h 826365"/>
                <a:gd name="connsiteX41" fmla="*/ 22561 w 602970"/>
                <a:gd name="connsiteY41" fmla="*/ 204494 h 826365"/>
                <a:gd name="connsiteX42" fmla="*/ 22437 w 602970"/>
                <a:gd name="connsiteY42" fmla="*/ 275421 h 826365"/>
                <a:gd name="connsiteX43" fmla="*/ 38272 w 602970"/>
                <a:gd name="connsiteY43" fmla="*/ 318884 h 826365"/>
                <a:gd name="connsiteX44" fmla="*/ 93178 w 602970"/>
                <a:gd name="connsiteY44" fmla="*/ 359811 h 826365"/>
                <a:gd name="connsiteX45" fmla="*/ 281732 w 602970"/>
                <a:gd name="connsiteY45" fmla="*/ 401295 h 826365"/>
                <a:gd name="connsiteX46" fmla="*/ 485007 w 602970"/>
                <a:gd name="connsiteY46" fmla="*/ 370698 h 826365"/>
                <a:gd name="connsiteX47" fmla="*/ 556779 w 602970"/>
                <a:gd name="connsiteY47" fmla="*/ 327379 h 826365"/>
                <a:gd name="connsiteX48" fmla="*/ 579830 w 602970"/>
                <a:gd name="connsiteY48" fmla="*/ 283812 h 826365"/>
                <a:gd name="connsiteX49" fmla="*/ 580037 w 602970"/>
                <a:gd name="connsiteY49" fmla="*/ 201875 h 826365"/>
                <a:gd name="connsiteX50" fmla="*/ 259951 w 602970"/>
                <a:gd name="connsiteY50" fmla="*/ 23442 h 826365"/>
                <a:gd name="connsiteX51" fmla="*/ 142250 w 602970"/>
                <a:gd name="connsiteY51" fmla="*/ 44867 h 826365"/>
                <a:gd name="connsiteX52" fmla="*/ 45447 w 602970"/>
                <a:gd name="connsiteY52" fmla="*/ 97258 h 826365"/>
                <a:gd name="connsiteX53" fmla="*/ 45426 w 602970"/>
                <a:gd name="connsiteY53" fmla="*/ 192988 h 826365"/>
                <a:gd name="connsiteX54" fmla="*/ 105652 w 602970"/>
                <a:gd name="connsiteY54" fmla="*/ 231771 h 826365"/>
                <a:gd name="connsiteX55" fmla="*/ 292928 w 602970"/>
                <a:gd name="connsiteY55" fmla="*/ 267791 h 826365"/>
                <a:gd name="connsiteX56" fmla="*/ 481440 w 602970"/>
                <a:gd name="connsiteY56" fmla="*/ 238163 h 826365"/>
                <a:gd name="connsiteX57" fmla="*/ 561872 w 602970"/>
                <a:gd name="connsiteY57" fmla="*/ 187999 h 826365"/>
                <a:gd name="connsiteX58" fmla="*/ 560552 w 602970"/>
                <a:gd name="connsiteY58" fmla="*/ 100474 h 826365"/>
                <a:gd name="connsiteX59" fmla="*/ 516058 w 602970"/>
                <a:gd name="connsiteY59" fmla="*/ 67567 h 826365"/>
                <a:gd name="connsiteX60" fmla="*/ 379586 w 602970"/>
                <a:gd name="connsiteY60" fmla="*/ 27485 h 826365"/>
                <a:gd name="connsiteX61" fmla="*/ 259951 w 602970"/>
                <a:gd name="connsiteY61" fmla="*/ 23442 h 826365"/>
                <a:gd name="connsiteX62" fmla="*/ 355896 w 602970"/>
                <a:gd name="connsiteY62" fmla="*/ 2496 h 826365"/>
                <a:gd name="connsiteX63" fmla="*/ 501708 w 602970"/>
                <a:gd name="connsiteY63" fmla="*/ 36125 h 826365"/>
                <a:gd name="connsiteX64" fmla="*/ 575501 w 602970"/>
                <a:gd name="connsiteY64" fmla="*/ 83959 h 826365"/>
                <a:gd name="connsiteX65" fmla="*/ 602841 w 602970"/>
                <a:gd name="connsiteY65" fmla="*/ 151669 h 826365"/>
                <a:gd name="connsiteX66" fmla="*/ 602923 w 602970"/>
                <a:gd name="connsiteY66" fmla="*/ 669951 h 826365"/>
                <a:gd name="connsiteX67" fmla="*/ 565109 w 602970"/>
                <a:gd name="connsiteY67" fmla="*/ 751805 h 826365"/>
                <a:gd name="connsiteX68" fmla="*/ 457049 w 602970"/>
                <a:gd name="connsiteY68" fmla="*/ 805186 h 826365"/>
                <a:gd name="connsiteX69" fmla="*/ 114436 w 602970"/>
                <a:gd name="connsiteY69" fmla="*/ 794897 h 826365"/>
                <a:gd name="connsiteX70" fmla="*/ 21798 w 602970"/>
                <a:gd name="connsiteY70" fmla="*/ 735641 h 826365"/>
                <a:gd name="connsiteX71" fmla="*/ 4 w 602970"/>
                <a:gd name="connsiteY71" fmla="*/ 676136 h 826365"/>
                <a:gd name="connsiteX72" fmla="*/ 45 w 602970"/>
                <a:gd name="connsiteY72" fmla="*/ 146515 h 826365"/>
                <a:gd name="connsiteX73" fmla="*/ 27303 w 602970"/>
                <a:gd name="connsiteY73" fmla="*/ 83980 h 826365"/>
                <a:gd name="connsiteX74" fmla="*/ 126085 w 602970"/>
                <a:gd name="connsiteY74" fmla="*/ 26681 h 826365"/>
                <a:gd name="connsiteX75" fmla="*/ 355896 w 602970"/>
                <a:gd name="connsiteY75" fmla="*/ 2496 h 82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2970" h="826365">
                  <a:moveTo>
                    <a:pt x="580263" y="603395"/>
                  </a:moveTo>
                  <a:cubicBezTo>
                    <a:pt x="548656" y="636281"/>
                    <a:pt x="511625" y="654467"/>
                    <a:pt x="471605" y="666838"/>
                  </a:cubicBezTo>
                  <a:cubicBezTo>
                    <a:pt x="372988" y="697332"/>
                    <a:pt x="273072" y="699641"/>
                    <a:pt x="172579" y="677972"/>
                  </a:cubicBezTo>
                  <a:cubicBezTo>
                    <a:pt x="117301" y="666054"/>
                    <a:pt x="65158" y="646859"/>
                    <a:pt x="22499" y="603560"/>
                  </a:cubicBezTo>
                  <a:cubicBezTo>
                    <a:pt x="22499" y="627766"/>
                    <a:pt x="23303" y="650075"/>
                    <a:pt x="22313" y="672281"/>
                  </a:cubicBezTo>
                  <a:cubicBezTo>
                    <a:pt x="21241" y="695807"/>
                    <a:pt x="30478" y="714177"/>
                    <a:pt x="46828" y="729909"/>
                  </a:cubicBezTo>
                  <a:cubicBezTo>
                    <a:pt x="69055" y="751290"/>
                    <a:pt x="95858" y="765084"/>
                    <a:pt x="124621" y="774898"/>
                  </a:cubicBezTo>
                  <a:cubicBezTo>
                    <a:pt x="230640" y="811083"/>
                    <a:pt x="337999" y="812362"/>
                    <a:pt x="446039" y="785146"/>
                  </a:cubicBezTo>
                  <a:cubicBezTo>
                    <a:pt x="482883" y="775867"/>
                    <a:pt x="517811" y="761682"/>
                    <a:pt x="547707" y="737352"/>
                  </a:cubicBezTo>
                  <a:cubicBezTo>
                    <a:pt x="569294" y="719785"/>
                    <a:pt x="582799" y="698466"/>
                    <a:pt x="580490" y="668982"/>
                  </a:cubicBezTo>
                  <a:cubicBezTo>
                    <a:pt x="579232" y="652941"/>
                    <a:pt x="580263" y="636735"/>
                    <a:pt x="580263" y="620591"/>
                  </a:cubicBezTo>
                  <a:cubicBezTo>
                    <a:pt x="580263" y="615684"/>
                    <a:pt x="580263" y="610777"/>
                    <a:pt x="580263" y="603395"/>
                  </a:cubicBezTo>
                  <a:close/>
                  <a:moveTo>
                    <a:pt x="22519" y="469788"/>
                  </a:moveTo>
                  <a:cubicBezTo>
                    <a:pt x="22519" y="495066"/>
                    <a:pt x="23096" y="517953"/>
                    <a:pt x="22292" y="540777"/>
                  </a:cubicBezTo>
                  <a:cubicBezTo>
                    <a:pt x="21612" y="561498"/>
                    <a:pt x="29591" y="578096"/>
                    <a:pt x="43405" y="592570"/>
                  </a:cubicBezTo>
                  <a:cubicBezTo>
                    <a:pt x="60292" y="610260"/>
                    <a:pt x="80869" y="622508"/>
                    <a:pt x="102971" y="632322"/>
                  </a:cubicBezTo>
                  <a:cubicBezTo>
                    <a:pt x="151878" y="654013"/>
                    <a:pt x="203506" y="664136"/>
                    <a:pt x="256577" y="667827"/>
                  </a:cubicBezTo>
                  <a:cubicBezTo>
                    <a:pt x="330947" y="673002"/>
                    <a:pt x="404080" y="667002"/>
                    <a:pt x="474904" y="642301"/>
                  </a:cubicBezTo>
                  <a:cubicBezTo>
                    <a:pt x="506244" y="631374"/>
                    <a:pt x="535790" y="616962"/>
                    <a:pt x="559253" y="592570"/>
                  </a:cubicBezTo>
                  <a:cubicBezTo>
                    <a:pt x="569913" y="581498"/>
                    <a:pt x="579088" y="568900"/>
                    <a:pt x="579645" y="553148"/>
                  </a:cubicBezTo>
                  <a:cubicBezTo>
                    <a:pt x="580572" y="526406"/>
                    <a:pt x="579892" y="499602"/>
                    <a:pt x="579810" y="472840"/>
                  </a:cubicBezTo>
                  <a:cubicBezTo>
                    <a:pt x="579810" y="472510"/>
                    <a:pt x="578820" y="472159"/>
                    <a:pt x="578057" y="471685"/>
                  </a:cubicBezTo>
                  <a:cubicBezTo>
                    <a:pt x="546944" y="504118"/>
                    <a:pt x="507605" y="522406"/>
                    <a:pt x="465399" y="534901"/>
                  </a:cubicBezTo>
                  <a:cubicBezTo>
                    <a:pt x="372411" y="562447"/>
                    <a:pt x="278082" y="565045"/>
                    <a:pt x="183280" y="546364"/>
                  </a:cubicBezTo>
                  <a:cubicBezTo>
                    <a:pt x="124394" y="534777"/>
                    <a:pt x="68477" y="515705"/>
                    <a:pt x="22519" y="469788"/>
                  </a:cubicBezTo>
                  <a:close/>
                  <a:moveTo>
                    <a:pt x="22519" y="336677"/>
                  </a:moveTo>
                  <a:cubicBezTo>
                    <a:pt x="22519" y="360739"/>
                    <a:pt x="23241" y="383068"/>
                    <a:pt x="22292" y="405336"/>
                  </a:cubicBezTo>
                  <a:cubicBezTo>
                    <a:pt x="21303" y="428511"/>
                    <a:pt x="30643" y="446573"/>
                    <a:pt x="46643" y="462016"/>
                  </a:cubicBezTo>
                  <a:cubicBezTo>
                    <a:pt x="66766" y="481417"/>
                    <a:pt x="90745" y="494860"/>
                    <a:pt x="116765" y="504139"/>
                  </a:cubicBezTo>
                  <a:cubicBezTo>
                    <a:pt x="232537" y="545396"/>
                    <a:pt x="349360" y="546200"/>
                    <a:pt x="466616" y="511087"/>
                  </a:cubicBezTo>
                  <a:cubicBezTo>
                    <a:pt x="499378" y="501273"/>
                    <a:pt x="530058" y="486634"/>
                    <a:pt x="555336" y="462717"/>
                  </a:cubicBezTo>
                  <a:cubicBezTo>
                    <a:pt x="571748" y="447191"/>
                    <a:pt x="581542" y="428923"/>
                    <a:pt x="580428" y="405336"/>
                  </a:cubicBezTo>
                  <a:cubicBezTo>
                    <a:pt x="579501" y="385790"/>
                    <a:pt x="580284" y="366182"/>
                    <a:pt x="580181" y="346615"/>
                  </a:cubicBezTo>
                  <a:cubicBezTo>
                    <a:pt x="580160" y="343749"/>
                    <a:pt x="581047" y="340636"/>
                    <a:pt x="578635" y="337275"/>
                  </a:cubicBezTo>
                  <a:cubicBezTo>
                    <a:pt x="544821" y="372244"/>
                    <a:pt x="502347" y="390759"/>
                    <a:pt x="457007" y="403460"/>
                  </a:cubicBezTo>
                  <a:cubicBezTo>
                    <a:pt x="384060" y="423893"/>
                    <a:pt x="309773" y="428841"/>
                    <a:pt x="234619" y="420160"/>
                  </a:cubicBezTo>
                  <a:cubicBezTo>
                    <a:pt x="157321" y="411233"/>
                    <a:pt x="83219" y="393666"/>
                    <a:pt x="22519" y="336677"/>
                  </a:cubicBezTo>
                  <a:close/>
                  <a:moveTo>
                    <a:pt x="580037" y="201875"/>
                  </a:moveTo>
                  <a:cubicBezTo>
                    <a:pt x="549398" y="233916"/>
                    <a:pt x="513069" y="252101"/>
                    <a:pt x="473853" y="264410"/>
                  </a:cubicBezTo>
                  <a:cubicBezTo>
                    <a:pt x="369731" y="297008"/>
                    <a:pt x="264413" y="298431"/>
                    <a:pt x="158765" y="273008"/>
                  </a:cubicBezTo>
                  <a:cubicBezTo>
                    <a:pt x="108869" y="261009"/>
                    <a:pt x="62003" y="241875"/>
                    <a:pt x="24932" y="204308"/>
                  </a:cubicBezTo>
                  <a:cubicBezTo>
                    <a:pt x="24664" y="204040"/>
                    <a:pt x="23736" y="204391"/>
                    <a:pt x="22561" y="204494"/>
                  </a:cubicBezTo>
                  <a:cubicBezTo>
                    <a:pt x="22561" y="228122"/>
                    <a:pt x="22911" y="251772"/>
                    <a:pt x="22437" y="275421"/>
                  </a:cubicBezTo>
                  <a:cubicBezTo>
                    <a:pt x="22086" y="292163"/>
                    <a:pt x="27963" y="306266"/>
                    <a:pt x="38272" y="318884"/>
                  </a:cubicBezTo>
                  <a:cubicBezTo>
                    <a:pt x="53158" y="337090"/>
                    <a:pt x="72354" y="349729"/>
                    <a:pt x="93178" y="359811"/>
                  </a:cubicBezTo>
                  <a:cubicBezTo>
                    <a:pt x="152682" y="388615"/>
                    <a:pt x="216331" y="399295"/>
                    <a:pt x="281732" y="401295"/>
                  </a:cubicBezTo>
                  <a:cubicBezTo>
                    <a:pt x="351298" y="403419"/>
                    <a:pt x="419523" y="395811"/>
                    <a:pt x="485007" y="370698"/>
                  </a:cubicBezTo>
                  <a:cubicBezTo>
                    <a:pt x="511460" y="360554"/>
                    <a:pt x="536346" y="347523"/>
                    <a:pt x="556779" y="327379"/>
                  </a:cubicBezTo>
                  <a:cubicBezTo>
                    <a:pt x="568965" y="315338"/>
                    <a:pt x="579274" y="301606"/>
                    <a:pt x="579830" y="283812"/>
                  </a:cubicBezTo>
                  <a:cubicBezTo>
                    <a:pt x="580655" y="257400"/>
                    <a:pt x="580037" y="230947"/>
                    <a:pt x="580037" y="201875"/>
                  </a:cubicBezTo>
                  <a:close/>
                  <a:moveTo>
                    <a:pt x="259951" y="23442"/>
                  </a:moveTo>
                  <a:cubicBezTo>
                    <a:pt x="220372" y="26130"/>
                    <a:pt x="181115" y="33063"/>
                    <a:pt x="142250" y="44867"/>
                  </a:cubicBezTo>
                  <a:cubicBezTo>
                    <a:pt x="106559" y="55712"/>
                    <a:pt x="72539" y="70413"/>
                    <a:pt x="45447" y="97258"/>
                  </a:cubicBezTo>
                  <a:cubicBezTo>
                    <a:pt x="14581" y="127855"/>
                    <a:pt x="14664" y="162061"/>
                    <a:pt x="45426" y="192988"/>
                  </a:cubicBezTo>
                  <a:cubicBezTo>
                    <a:pt x="62642" y="210287"/>
                    <a:pt x="83446" y="222266"/>
                    <a:pt x="105652" y="231771"/>
                  </a:cubicBezTo>
                  <a:cubicBezTo>
                    <a:pt x="168249" y="258513"/>
                    <a:pt x="234186" y="267461"/>
                    <a:pt x="292928" y="267791"/>
                  </a:cubicBezTo>
                  <a:cubicBezTo>
                    <a:pt x="363215" y="267688"/>
                    <a:pt x="423524" y="259853"/>
                    <a:pt x="481440" y="238163"/>
                  </a:cubicBezTo>
                  <a:cubicBezTo>
                    <a:pt x="511543" y="226885"/>
                    <a:pt x="540099" y="212617"/>
                    <a:pt x="561872" y="187999"/>
                  </a:cubicBezTo>
                  <a:cubicBezTo>
                    <a:pt x="587088" y="159504"/>
                    <a:pt x="586408" y="128391"/>
                    <a:pt x="560552" y="100474"/>
                  </a:cubicBezTo>
                  <a:cubicBezTo>
                    <a:pt x="547790" y="86701"/>
                    <a:pt x="532553" y="76227"/>
                    <a:pt x="516058" y="67567"/>
                  </a:cubicBezTo>
                  <a:cubicBezTo>
                    <a:pt x="473255" y="45135"/>
                    <a:pt x="427214" y="33630"/>
                    <a:pt x="379586" y="27485"/>
                  </a:cubicBezTo>
                  <a:cubicBezTo>
                    <a:pt x="339432" y="22310"/>
                    <a:pt x="299531" y="20754"/>
                    <a:pt x="259951" y="23442"/>
                  </a:cubicBezTo>
                  <a:close/>
                  <a:moveTo>
                    <a:pt x="355896" y="2496"/>
                  </a:moveTo>
                  <a:cubicBezTo>
                    <a:pt x="406122" y="6744"/>
                    <a:pt x="455049" y="16558"/>
                    <a:pt x="501708" y="36125"/>
                  </a:cubicBezTo>
                  <a:cubicBezTo>
                    <a:pt x="529130" y="47630"/>
                    <a:pt x="554697" y="62165"/>
                    <a:pt x="575501" y="83959"/>
                  </a:cubicBezTo>
                  <a:cubicBezTo>
                    <a:pt x="593583" y="102907"/>
                    <a:pt x="603212" y="124927"/>
                    <a:pt x="602841" y="151669"/>
                  </a:cubicBezTo>
                  <a:cubicBezTo>
                    <a:pt x="602202" y="197689"/>
                    <a:pt x="601686" y="625312"/>
                    <a:pt x="602923" y="669951"/>
                  </a:cubicBezTo>
                  <a:cubicBezTo>
                    <a:pt x="603892" y="704156"/>
                    <a:pt x="590119" y="730321"/>
                    <a:pt x="565109" y="751805"/>
                  </a:cubicBezTo>
                  <a:cubicBezTo>
                    <a:pt x="533666" y="778795"/>
                    <a:pt x="496492" y="794753"/>
                    <a:pt x="457049" y="805186"/>
                  </a:cubicBezTo>
                  <a:cubicBezTo>
                    <a:pt x="341937" y="835680"/>
                    <a:pt x="227444" y="834093"/>
                    <a:pt x="114436" y="794897"/>
                  </a:cubicBezTo>
                  <a:cubicBezTo>
                    <a:pt x="79096" y="782650"/>
                    <a:pt x="46560" y="764877"/>
                    <a:pt x="21798" y="735641"/>
                  </a:cubicBezTo>
                  <a:cubicBezTo>
                    <a:pt x="7303" y="718507"/>
                    <a:pt x="-202" y="698940"/>
                    <a:pt x="4" y="676136"/>
                  </a:cubicBezTo>
                  <a:cubicBezTo>
                    <a:pt x="417" y="629415"/>
                    <a:pt x="66" y="194267"/>
                    <a:pt x="45" y="146515"/>
                  </a:cubicBezTo>
                  <a:cubicBezTo>
                    <a:pt x="25" y="121732"/>
                    <a:pt x="10520" y="101423"/>
                    <a:pt x="27303" y="83980"/>
                  </a:cubicBezTo>
                  <a:cubicBezTo>
                    <a:pt x="54725" y="55485"/>
                    <a:pt x="89302" y="38826"/>
                    <a:pt x="126085" y="26681"/>
                  </a:cubicBezTo>
                  <a:cubicBezTo>
                    <a:pt x="200847" y="1981"/>
                    <a:pt x="277732" y="-4143"/>
                    <a:pt x="355896" y="249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 sz="1350"/>
            </a:p>
          </p:txBody>
        </p:sp>
        <p:sp>
          <p:nvSpPr>
            <p:cNvPr id="124" name="자유형: 도형 123">
              <a:extLst>
                <a:ext uri="{FF2B5EF4-FFF2-40B4-BE49-F238E27FC236}">
                  <a16:creationId xmlns:a16="http://schemas.microsoft.com/office/drawing/2014/main" id="{E43CD460-89A0-4E22-B659-FC9E7D301277}"/>
                </a:ext>
              </a:extLst>
            </p:cNvPr>
            <p:cNvSpPr/>
            <p:nvPr/>
          </p:nvSpPr>
          <p:spPr>
            <a:xfrm>
              <a:off x="4084285" y="2578440"/>
              <a:ext cx="579222" cy="793818"/>
            </a:xfrm>
            <a:custGeom>
              <a:avLst/>
              <a:gdLst>
                <a:gd name="connsiteX0" fmla="*/ 580263 w 602970"/>
                <a:gd name="connsiteY0" fmla="*/ 603395 h 826365"/>
                <a:gd name="connsiteX1" fmla="*/ 471605 w 602970"/>
                <a:gd name="connsiteY1" fmla="*/ 666838 h 826365"/>
                <a:gd name="connsiteX2" fmla="*/ 172579 w 602970"/>
                <a:gd name="connsiteY2" fmla="*/ 677971 h 826365"/>
                <a:gd name="connsiteX3" fmla="*/ 22499 w 602970"/>
                <a:gd name="connsiteY3" fmla="*/ 603560 h 826365"/>
                <a:gd name="connsiteX4" fmla="*/ 22313 w 602970"/>
                <a:gd name="connsiteY4" fmla="*/ 672281 h 826365"/>
                <a:gd name="connsiteX5" fmla="*/ 46828 w 602970"/>
                <a:gd name="connsiteY5" fmla="*/ 729909 h 826365"/>
                <a:gd name="connsiteX6" fmla="*/ 124621 w 602970"/>
                <a:gd name="connsiteY6" fmla="*/ 774898 h 826365"/>
                <a:gd name="connsiteX7" fmla="*/ 446039 w 602970"/>
                <a:gd name="connsiteY7" fmla="*/ 785145 h 826365"/>
                <a:gd name="connsiteX8" fmla="*/ 547707 w 602970"/>
                <a:gd name="connsiteY8" fmla="*/ 737352 h 826365"/>
                <a:gd name="connsiteX9" fmla="*/ 580490 w 602970"/>
                <a:gd name="connsiteY9" fmla="*/ 668982 h 826365"/>
                <a:gd name="connsiteX10" fmla="*/ 580263 w 602970"/>
                <a:gd name="connsiteY10" fmla="*/ 620591 h 826365"/>
                <a:gd name="connsiteX11" fmla="*/ 580263 w 602970"/>
                <a:gd name="connsiteY11" fmla="*/ 603395 h 826365"/>
                <a:gd name="connsiteX12" fmla="*/ 22519 w 602970"/>
                <a:gd name="connsiteY12" fmla="*/ 469788 h 826365"/>
                <a:gd name="connsiteX13" fmla="*/ 22292 w 602970"/>
                <a:gd name="connsiteY13" fmla="*/ 540777 h 826365"/>
                <a:gd name="connsiteX14" fmla="*/ 43405 w 602970"/>
                <a:gd name="connsiteY14" fmla="*/ 592570 h 826365"/>
                <a:gd name="connsiteX15" fmla="*/ 102971 w 602970"/>
                <a:gd name="connsiteY15" fmla="*/ 632322 h 826365"/>
                <a:gd name="connsiteX16" fmla="*/ 256577 w 602970"/>
                <a:gd name="connsiteY16" fmla="*/ 667827 h 826365"/>
                <a:gd name="connsiteX17" fmla="*/ 474904 w 602970"/>
                <a:gd name="connsiteY17" fmla="*/ 642301 h 826365"/>
                <a:gd name="connsiteX18" fmla="*/ 559253 w 602970"/>
                <a:gd name="connsiteY18" fmla="*/ 592570 h 826365"/>
                <a:gd name="connsiteX19" fmla="*/ 579645 w 602970"/>
                <a:gd name="connsiteY19" fmla="*/ 553148 h 826365"/>
                <a:gd name="connsiteX20" fmla="*/ 579810 w 602970"/>
                <a:gd name="connsiteY20" fmla="*/ 472840 h 826365"/>
                <a:gd name="connsiteX21" fmla="*/ 578057 w 602970"/>
                <a:gd name="connsiteY21" fmla="*/ 471685 h 826365"/>
                <a:gd name="connsiteX22" fmla="*/ 465399 w 602970"/>
                <a:gd name="connsiteY22" fmla="*/ 534901 h 826365"/>
                <a:gd name="connsiteX23" fmla="*/ 183280 w 602970"/>
                <a:gd name="connsiteY23" fmla="*/ 546364 h 826365"/>
                <a:gd name="connsiteX24" fmla="*/ 22519 w 602970"/>
                <a:gd name="connsiteY24" fmla="*/ 469788 h 826365"/>
                <a:gd name="connsiteX25" fmla="*/ 22519 w 602970"/>
                <a:gd name="connsiteY25" fmla="*/ 336677 h 826365"/>
                <a:gd name="connsiteX26" fmla="*/ 22292 w 602970"/>
                <a:gd name="connsiteY26" fmla="*/ 405336 h 826365"/>
                <a:gd name="connsiteX27" fmla="*/ 46643 w 602970"/>
                <a:gd name="connsiteY27" fmla="*/ 462015 h 826365"/>
                <a:gd name="connsiteX28" fmla="*/ 116765 w 602970"/>
                <a:gd name="connsiteY28" fmla="*/ 504139 h 826365"/>
                <a:gd name="connsiteX29" fmla="*/ 466616 w 602970"/>
                <a:gd name="connsiteY29" fmla="*/ 511087 h 826365"/>
                <a:gd name="connsiteX30" fmla="*/ 555336 w 602970"/>
                <a:gd name="connsiteY30" fmla="*/ 462716 h 826365"/>
                <a:gd name="connsiteX31" fmla="*/ 580428 w 602970"/>
                <a:gd name="connsiteY31" fmla="*/ 405336 h 826365"/>
                <a:gd name="connsiteX32" fmla="*/ 580181 w 602970"/>
                <a:gd name="connsiteY32" fmla="*/ 346615 h 826365"/>
                <a:gd name="connsiteX33" fmla="*/ 578635 w 602970"/>
                <a:gd name="connsiteY33" fmla="*/ 337275 h 826365"/>
                <a:gd name="connsiteX34" fmla="*/ 457007 w 602970"/>
                <a:gd name="connsiteY34" fmla="*/ 403460 h 826365"/>
                <a:gd name="connsiteX35" fmla="*/ 234619 w 602970"/>
                <a:gd name="connsiteY35" fmla="*/ 420160 h 826365"/>
                <a:gd name="connsiteX36" fmla="*/ 22519 w 602970"/>
                <a:gd name="connsiteY36" fmla="*/ 336677 h 826365"/>
                <a:gd name="connsiteX37" fmla="*/ 580037 w 602970"/>
                <a:gd name="connsiteY37" fmla="*/ 201875 h 826365"/>
                <a:gd name="connsiteX38" fmla="*/ 473853 w 602970"/>
                <a:gd name="connsiteY38" fmla="*/ 264410 h 826365"/>
                <a:gd name="connsiteX39" fmla="*/ 158765 w 602970"/>
                <a:gd name="connsiteY39" fmla="*/ 273008 h 826365"/>
                <a:gd name="connsiteX40" fmla="*/ 24932 w 602970"/>
                <a:gd name="connsiteY40" fmla="*/ 204308 h 826365"/>
                <a:gd name="connsiteX41" fmla="*/ 22561 w 602970"/>
                <a:gd name="connsiteY41" fmla="*/ 204494 h 826365"/>
                <a:gd name="connsiteX42" fmla="*/ 22437 w 602970"/>
                <a:gd name="connsiteY42" fmla="*/ 275421 h 826365"/>
                <a:gd name="connsiteX43" fmla="*/ 38272 w 602970"/>
                <a:gd name="connsiteY43" fmla="*/ 318884 h 826365"/>
                <a:gd name="connsiteX44" fmla="*/ 93178 w 602970"/>
                <a:gd name="connsiteY44" fmla="*/ 359811 h 826365"/>
                <a:gd name="connsiteX45" fmla="*/ 281732 w 602970"/>
                <a:gd name="connsiteY45" fmla="*/ 401295 h 826365"/>
                <a:gd name="connsiteX46" fmla="*/ 485007 w 602970"/>
                <a:gd name="connsiteY46" fmla="*/ 370698 h 826365"/>
                <a:gd name="connsiteX47" fmla="*/ 556779 w 602970"/>
                <a:gd name="connsiteY47" fmla="*/ 327379 h 826365"/>
                <a:gd name="connsiteX48" fmla="*/ 579830 w 602970"/>
                <a:gd name="connsiteY48" fmla="*/ 283812 h 826365"/>
                <a:gd name="connsiteX49" fmla="*/ 580037 w 602970"/>
                <a:gd name="connsiteY49" fmla="*/ 201875 h 826365"/>
                <a:gd name="connsiteX50" fmla="*/ 259951 w 602970"/>
                <a:gd name="connsiteY50" fmla="*/ 23442 h 826365"/>
                <a:gd name="connsiteX51" fmla="*/ 142250 w 602970"/>
                <a:gd name="connsiteY51" fmla="*/ 44866 h 826365"/>
                <a:gd name="connsiteX52" fmla="*/ 45447 w 602970"/>
                <a:gd name="connsiteY52" fmla="*/ 97257 h 826365"/>
                <a:gd name="connsiteX53" fmla="*/ 45426 w 602970"/>
                <a:gd name="connsiteY53" fmla="*/ 192988 h 826365"/>
                <a:gd name="connsiteX54" fmla="*/ 105652 w 602970"/>
                <a:gd name="connsiteY54" fmla="*/ 231771 h 826365"/>
                <a:gd name="connsiteX55" fmla="*/ 292928 w 602970"/>
                <a:gd name="connsiteY55" fmla="*/ 267791 h 826365"/>
                <a:gd name="connsiteX56" fmla="*/ 481440 w 602970"/>
                <a:gd name="connsiteY56" fmla="*/ 238163 h 826365"/>
                <a:gd name="connsiteX57" fmla="*/ 561872 w 602970"/>
                <a:gd name="connsiteY57" fmla="*/ 187999 h 826365"/>
                <a:gd name="connsiteX58" fmla="*/ 560552 w 602970"/>
                <a:gd name="connsiteY58" fmla="*/ 100474 h 826365"/>
                <a:gd name="connsiteX59" fmla="*/ 516058 w 602970"/>
                <a:gd name="connsiteY59" fmla="*/ 67567 h 826365"/>
                <a:gd name="connsiteX60" fmla="*/ 379586 w 602970"/>
                <a:gd name="connsiteY60" fmla="*/ 27485 h 826365"/>
                <a:gd name="connsiteX61" fmla="*/ 259951 w 602970"/>
                <a:gd name="connsiteY61" fmla="*/ 23442 h 826365"/>
                <a:gd name="connsiteX62" fmla="*/ 355896 w 602970"/>
                <a:gd name="connsiteY62" fmla="*/ 2496 h 826365"/>
                <a:gd name="connsiteX63" fmla="*/ 501708 w 602970"/>
                <a:gd name="connsiteY63" fmla="*/ 36125 h 826365"/>
                <a:gd name="connsiteX64" fmla="*/ 575501 w 602970"/>
                <a:gd name="connsiteY64" fmla="*/ 83959 h 826365"/>
                <a:gd name="connsiteX65" fmla="*/ 602841 w 602970"/>
                <a:gd name="connsiteY65" fmla="*/ 151669 h 826365"/>
                <a:gd name="connsiteX66" fmla="*/ 602923 w 602970"/>
                <a:gd name="connsiteY66" fmla="*/ 669951 h 826365"/>
                <a:gd name="connsiteX67" fmla="*/ 565109 w 602970"/>
                <a:gd name="connsiteY67" fmla="*/ 751805 h 826365"/>
                <a:gd name="connsiteX68" fmla="*/ 457049 w 602970"/>
                <a:gd name="connsiteY68" fmla="*/ 805186 h 826365"/>
                <a:gd name="connsiteX69" fmla="*/ 114436 w 602970"/>
                <a:gd name="connsiteY69" fmla="*/ 794897 h 826365"/>
                <a:gd name="connsiteX70" fmla="*/ 21798 w 602970"/>
                <a:gd name="connsiteY70" fmla="*/ 735640 h 826365"/>
                <a:gd name="connsiteX71" fmla="*/ 4 w 602970"/>
                <a:gd name="connsiteY71" fmla="*/ 676136 h 826365"/>
                <a:gd name="connsiteX72" fmla="*/ 45 w 602970"/>
                <a:gd name="connsiteY72" fmla="*/ 146515 h 826365"/>
                <a:gd name="connsiteX73" fmla="*/ 27303 w 602970"/>
                <a:gd name="connsiteY73" fmla="*/ 83980 h 826365"/>
                <a:gd name="connsiteX74" fmla="*/ 126085 w 602970"/>
                <a:gd name="connsiteY74" fmla="*/ 26681 h 826365"/>
                <a:gd name="connsiteX75" fmla="*/ 355896 w 602970"/>
                <a:gd name="connsiteY75" fmla="*/ 2496 h 82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2970" h="826365">
                  <a:moveTo>
                    <a:pt x="580263" y="603395"/>
                  </a:moveTo>
                  <a:cubicBezTo>
                    <a:pt x="548656" y="636281"/>
                    <a:pt x="511625" y="654467"/>
                    <a:pt x="471605" y="666838"/>
                  </a:cubicBezTo>
                  <a:cubicBezTo>
                    <a:pt x="372988" y="697332"/>
                    <a:pt x="273072" y="699641"/>
                    <a:pt x="172579" y="677971"/>
                  </a:cubicBezTo>
                  <a:cubicBezTo>
                    <a:pt x="117301" y="666054"/>
                    <a:pt x="65158" y="646858"/>
                    <a:pt x="22499" y="603560"/>
                  </a:cubicBezTo>
                  <a:cubicBezTo>
                    <a:pt x="22499" y="627766"/>
                    <a:pt x="23303" y="650075"/>
                    <a:pt x="22313" y="672281"/>
                  </a:cubicBezTo>
                  <a:cubicBezTo>
                    <a:pt x="21241" y="695806"/>
                    <a:pt x="30478" y="714177"/>
                    <a:pt x="46828" y="729909"/>
                  </a:cubicBezTo>
                  <a:cubicBezTo>
                    <a:pt x="69055" y="751290"/>
                    <a:pt x="95858" y="765084"/>
                    <a:pt x="124621" y="774898"/>
                  </a:cubicBezTo>
                  <a:cubicBezTo>
                    <a:pt x="230640" y="811083"/>
                    <a:pt x="337999" y="812362"/>
                    <a:pt x="446039" y="785145"/>
                  </a:cubicBezTo>
                  <a:cubicBezTo>
                    <a:pt x="482883" y="775867"/>
                    <a:pt x="517811" y="761682"/>
                    <a:pt x="547707" y="737352"/>
                  </a:cubicBezTo>
                  <a:cubicBezTo>
                    <a:pt x="569294" y="719785"/>
                    <a:pt x="582799" y="698466"/>
                    <a:pt x="580490" y="668982"/>
                  </a:cubicBezTo>
                  <a:cubicBezTo>
                    <a:pt x="579232" y="652941"/>
                    <a:pt x="580263" y="636735"/>
                    <a:pt x="580263" y="620591"/>
                  </a:cubicBezTo>
                  <a:cubicBezTo>
                    <a:pt x="580263" y="615684"/>
                    <a:pt x="580263" y="610777"/>
                    <a:pt x="580263" y="603395"/>
                  </a:cubicBezTo>
                  <a:close/>
                  <a:moveTo>
                    <a:pt x="22519" y="469788"/>
                  </a:moveTo>
                  <a:cubicBezTo>
                    <a:pt x="22519" y="495066"/>
                    <a:pt x="23096" y="517952"/>
                    <a:pt x="22292" y="540777"/>
                  </a:cubicBezTo>
                  <a:cubicBezTo>
                    <a:pt x="21612" y="561498"/>
                    <a:pt x="29591" y="578096"/>
                    <a:pt x="43405" y="592570"/>
                  </a:cubicBezTo>
                  <a:cubicBezTo>
                    <a:pt x="60292" y="610260"/>
                    <a:pt x="80869" y="622508"/>
                    <a:pt x="102971" y="632322"/>
                  </a:cubicBezTo>
                  <a:cubicBezTo>
                    <a:pt x="151878" y="654012"/>
                    <a:pt x="203506" y="664136"/>
                    <a:pt x="256577" y="667827"/>
                  </a:cubicBezTo>
                  <a:cubicBezTo>
                    <a:pt x="330947" y="673002"/>
                    <a:pt x="404080" y="667002"/>
                    <a:pt x="474904" y="642301"/>
                  </a:cubicBezTo>
                  <a:cubicBezTo>
                    <a:pt x="506244" y="631373"/>
                    <a:pt x="535790" y="616961"/>
                    <a:pt x="559253" y="592570"/>
                  </a:cubicBezTo>
                  <a:cubicBezTo>
                    <a:pt x="569913" y="581498"/>
                    <a:pt x="579088" y="568900"/>
                    <a:pt x="579645" y="553148"/>
                  </a:cubicBezTo>
                  <a:cubicBezTo>
                    <a:pt x="580572" y="526406"/>
                    <a:pt x="579892" y="499602"/>
                    <a:pt x="579810" y="472840"/>
                  </a:cubicBezTo>
                  <a:cubicBezTo>
                    <a:pt x="579810" y="472510"/>
                    <a:pt x="578820" y="472159"/>
                    <a:pt x="578057" y="471685"/>
                  </a:cubicBezTo>
                  <a:cubicBezTo>
                    <a:pt x="546944" y="504117"/>
                    <a:pt x="507605" y="522406"/>
                    <a:pt x="465399" y="534901"/>
                  </a:cubicBezTo>
                  <a:cubicBezTo>
                    <a:pt x="372411" y="562447"/>
                    <a:pt x="278082" y="565045"/>
                    <a:pt x="183280" y="546364"/>
                  </a:cubicBezTo>
                  <a:cubicBezTo>
                    <a:pt x="124394" y="534777"/>
                    <a:pt x="68477" y="515705"/>
                    <a:pt x="22519" y="469788"/>
                  </a:cubicBezTo>
                  <a:close/>
                  <a:moveTo>
                    <a:pt x="22519" y="336677"/>
                  </a:moveTo>
                  <a:cubicBezTo>
                    <a:pt x="22519" y="360739"/>
                    <a:pt x="23241" y="383068"/>
                    <a:pt x="22292" y="405336"/>
                  </a:cubicBezTo>
                  <a:cubicBezTo>
                    <a:pt x="21303" y="428511"/>
                    <a:pt x="30643" y="446572"/>
                    <a:pt x="46643" y="462015"/>
                  </a:cubicBezTo>
                  <a:cubicBezTo>
                    <a:pt x="66766" y="481417"/>
                    <a:pt x="90745" y="494860"/>
                    <a:pt x="116765" y="504139"/>
                  </a:cubicBezTo>
                  <a:cubicBezTo>
                    <a:pt x="232537" y="545396"/>
                    <a:pt x="349360" y="546200"/>
                    <a:pt x="466616" y="511087"/>
                  </a:cubicBezTo>
                  <a:cubicBezTo>
                    <a:pt x="499378" y="501273"/>
                    <a:pt x="530058" y="486634"/>
                    <a:pt x="555336" y="462716"/>
                  </a:cubicBezTo>
                  <a:cubicBezTo>
                    <a:pt x="571748" y="447191"/>
                    <a:pt x="581542" y="428923"/>
                    <a:pt x="580428" y="405336"/>
                  </a:cubicBezTo>
                  <a:cubicBezTo>
                    <a:pt x="579501" y="385790"/>
                    <a:pt x="580284" y="366182"/>
                    <a:pt x="580181" y="346615"/>
                  </a:cubicBezTo>
                  <a:cubicBezTo>
                    <a:pt x="580160" y="343749"/>
                    <a:pt x="581047" y="340636"/>
                    <a:pt x="578635" y="337275"/>
                  </a:cubicBezTo>
                  <a:cubicBezTo>
                    <a:pt x="544821" y="372244"/>
                    <a:pt x="502347" y="390759"/>
                    <a:pt x="457007" y="403460"/>
                  </a:cubicBezTo>
                  <a:cubicBezTo>
                    <a:pt x="384060" y="423892"/>
                    <a:pt x="309773" y="428841"/>
                    <a:pt x="234619" y="420160"/>
                  </a:cubicBezTo>
                  <a:cubicBezTo>
                    <a:pt x="157321" y="411233"/>
                    <a:pt x="83219" y="393666"/>
                    <a:pt x="22519" y="336677"/>
                  </a:cubicBezTo>
                  <a:close/>
                  <a:moveTo>
                    <a:pt x="580037" y="201875"/>
                  </a:moveTo>
                  <a:cubicBezTo>
                    <a:pt x="549398" y="233916"/>
                    <a:pt x="513069" y="252101"/>
                    <a:pt x="473853" y="264410"/>
                  </a:cubicBezTo>
                  <a:cubicBezTo>
                    <a:pt x="369731" y="297008"/>
                    <a:pt x="264413" y="298431"/>
                    <a:pt x="158765" y="273008"/>
                  </a:cubicBezTo>
                  <a:cubicBezTo>
                    <a:pt x="108869" y="261008"/>
                    <a:pt x="62003" y="241875"/>
                    <a:pt x="24932" y="204308"/>
                  </a:cubicBezTo>
                  <a:cubicBezTo>
                    <a:pt x="24664" y="204040"/>
                    <a:pt x="23736" y="204390"/>
                    <a:pt x="22561" y="204494"/>
                  </a:cubicBezTo>
                  <a:cubicBezTo>
                    <a:pt x="22561" y="228122"/>
                    <a:pt x="22911" y="251771"/>
                    <a:pt x="22437" y="275421"/>
                  </a:cubicBezTo>
                  <a:cubicBezTo>
                    <a:pt x="22086" y="292163"/>
                    <a:pt x="27963" y="306266"/>
                    <a:pt x="38272" y="318884"/>
                  </a:cubicBezTo>
                  <a:cubicBezTo>
                    <a:pt x="53158" y="337090"/>
                    <a:pt x="72354" y="349729"/>
                    <a:pt x="93178" y="359811"/>
                  </a:cubicBezTo>
                  <a:cubicBezTo>
                    <a:pt x="152682" y="388615"/>
                    <a:pt x="216331" y="399295"/>
                    <a:pt x="281732" y="401295"/>
                  </a:cubicBezTo>
                  <a:cubicBezTo>
                    <a:pt x="351298" y="403419"/>
                    <a:pt x="419523" y="395811"/>
                    <a:pt x="485007" y="370698"/>
                  </a:cubicBezTo>
                  <a:cubicBezTo>
                    <a:pt x="511460" y="360553"/>
                    <a:pt x="536346" y="347523"/>
                    <a:pt x="556779" y="327379"/>
                  </a:cubicBezTo>
                  <a:cubicBezTo>
                    <a:pt x="568965" y="315338"/>
                    <a:pt x="579274" y="301606"/>
                    <a:pt x="579830" y="283812"/>
                  </a:cubicBezTo>
                  <a:cubicBezTo>
                    <a:pt x="580655" y="257400"/>
                    <a:pt x="580037" y="230947"/>
                    <a:pt x="580037" y="201875"/>
                  </a:cubicBezTo>
                  <a:close/>
                  <a:moveTo>
                    <a:pt x="259951" y="23442"/>
                  </a:moveTo>
                  <a:cubicBezTo>
                    <a:pt x="220372" y="26130"/>
                    <a:pt x="181115" y="33063"/>
                    <a:pt x="142250" y="44866"/>
                  </a:cubicBezTo>
                  <a:cubicBezTo>
                    <a:pt x="106559" y="55712"/>
                    <a:pt x="72539" y="70413"/>
                    <a:pt x="45447" y="97257"/>
                  </a:cubicBezTo>
                  <a:cubicBezTo>
                    <a:pt x="14581" y="127855"/>
                    <a:pt x="14664" y="162061"/>
                    <a:pt x="45426" y="192988"/>
                  </a:cubicBezTo>
                  <a:cubicBezTo>
                    <a:pt x="62642" y="210287"/>
                    <a:pt x="83446" y="222266"/>
                    <a:pt x="105652" y="231771"/>
                  </a:cubicBezTo>
                  <a:cubicBezTo>
                    <a:pt x="168249" y="258513"/>
                    <a:pt x="234186" y="267461"/>
                    <a:pt x="292928" y="267791"/>
                  </a:cubicBezTo>
                  <a:cubicBezTo>
                    <a:pt x="363215" y="267688"/>
                    <a:pt x="423524" y="259853"/>
                    <a:pt x="481440" y="238163"/>
                  </a:cubicBezTo>
                  <a:cubicBezTo>
                    <a:pt x="511543" y="226884"/>
                    <a:pt x="540099" y="212617"/>
                    <a:pt x="561872" y="187999"/>
                  </a:cubicBezTo>
                  <a:cubicBezTo>
                    <a:pt x="587088" y="159504"/>
                    <a:pt x="586408" y="128391"/>
                    <a:pt x="560552" y="100474"/>
                  </a:cubicBezTo>
                  <a:cubicBezTo>
                    <a:pt x="547790" y="86701"/>
                    <a:pt x="532553" y="76227"/>
                    <a:pt x="516058" y="67567"/>
                  </a:cubicBezTo>
                  <a:cubicBezTo>
                    <a:pt x="473255" y="45134"/>
                    <a:pt x="427214" y="33630"/>
                    <a:pt x="379586" y="27485"/>
                  </a:cubicBezTo>
                  <a:cubicBezTo>
                    <a:pt x="339432" y="22310"/>
                    <a:pt x="299531" y="20753"/>
                    <a:pt x="259951" y="23442"/>
                  </a:cubicBezTo>
                  <a:close/>
                  <a:moveTo>
                    <a:pt x="355896" y="2496"/>
                  </a:moveTo>
                  <a:cubicBezTo>
                    <a:pt x="406122" y="6743"/>
                    <a:pt x="455049" y="16558"/>
                    <a:pt x="501708" y="36125"/>
                  </a:cubicBezTo>
                  <a:cubicBezTo>
                    <a:pt x="529130" y="47630"/>
                    <a:pt x="554697" y="62165"/>
                    <a:pt x="575501" y="83959"/>
                  </a:cubicBezTo>
                  <a:cubicBezTo>
                    <a:pt x="593583" y="102907"/>
                    <a:pt x="603212" y="124927"/>
                    <a:pt x="602841" y="151669"/>
                  </a:cubicBezTo>
                  <a:cubicBezTo>
                    <a:pt x="602202" y="197689"/>
                    <a:pt x="601686" y="625312"/>
                    <a:pt x="602923" y="669951"/>
                  </a:cubicBezTo>
                  <a:cubicBezTo>
                    <a:pt x="603892" y="704156"/>
                    <a:pt x="590119" y="730321"/>
                    <a:pt x="565109" y="751805"/>
                  </a:cubicBezTo>
                  <a:cubicBezTo>
                    <a:pt x="533666" y="778794"/>
                    <a:pt x="496492" y="794753"/>
                    <a:pt x="457049" y="805186"/>
                  </a:cubicBezTo>
                  <a:cubicBezTo>
                    <a:pt x="341937" y="835680"/>
                    <a:pt x="227444" y="834093"/>
                    <a:pt x="114436" y="794897"/>
                  </a:cubicBezTo>
                  <a:cubicBezTo>
                    <a:pt x="79096" y="782650"/>
                    <a:pt x="46560" y="764877"/>
                    <a:pt x="21798" y="735640"/>
                  </a:cubicBezTo>
                  <a:cubicBezTo>
                    <a:pt x="7303" y="718507"/>
                    <a:pt x="-202" y="698940"/>
                    <a:pt x="4" y="676136"/>
                  </a:cubicBezTo>
                  <a:cubicBezTo>
                    <a:pt x="417" y="629415"/>
                    <a:pt x="66" y="194267"/>
                    <a:pt x="45" y="146515"/>
                  </a:cubicBezTo>
                  <a:cubicBezTo>
                    <a:pt x="25" y="121732"/>
                    <a:pt x="10520" y="101422"/>
                    <a:pt x="27303" y="83980"/>
                  </a:cubicBezTo>
                  <a:cubicBezTo>
                    <a:pt x="54725" y="55485"/>
                    <a:pt x="89302" y="38825"/>
                    <a:pt x="126085" y="26681"/>
                  </a:cubicBezTo>
                  <a:cubicBezTo>
                    <a:pt x="200847" y="1981"/>
                    <a:pt x="277732" y="-4143"/>
                    <a:pt x="355896" y="249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 sz="1350"/>
            </a:p>
          </p:txBody>
        </p:sp>
        <p:sp>
          <p:nvSpPr>
            <p:cNvPr id="125" name="자유형: 도형 124">
              <a:extLst>
                <a:ext uri="{FF2B5EF4-FFF2-40B4-BE49-F238E27FC236}">
                  <a16:creationId xmlns:a16="http://schemas.microsoft.com/office/drawing/2014/main" id="{E41CC731-483D-425C-84EC-3B5A06A7E106}"/>
                </a:ext>
              </a:extLst>
            </p:cNvPr>
            <p:cNvSpPr/>
            <p:nvPr/>
          </p:nvSpPr>
          <p:spPr>
            <a:xfrm>
              <a:off x="4084285" y="4962312"/>
              <a:ext cx="579222" cy="793818"/>
            </a:xfrm>
            <a:custGeom>
              <a:avLst/>
              <a:gdLst>
                <a:gd name="connsiteX0" fmla="*/ 580263 w 602970"/>
                <a:gd name="connsiteY0" fmla="*/ 603395 h 826365"/>
                <a:gd name="connsiteX1" fmla="*/ 471605 w 602970"/>
                <a:gd name="connsiteY1" fmla="*/ 666838 h 826365"/>
                <a:gd name="connsiteX2" fmla="*/ 172579 w 602970"/>
                <a:gd name="connsiteY2" fmla="*/ 677972 h 826365"/>
                <a:gd name="connsiteX3" fmla="*/ 22499 w 602970"/>
                <a:gd name="connsiteY3" fmla="*/ 603560 h 826365"/>
                <a:gd name="connsiteX4" fmla="*/ 22313 w 602970"/>
                <a:gd name="connsiteY4" fmla="*/ 672281 h 826365"/>
                <a:gd name="connsiteX5" fmla="*/ 46828 w 602970"/>
                <a:gd name="connsiteY5" fmla="*/ 729909 h 826365"/>
                <a:gd name="connsiteX6" fmla="*/ 124621 w 602970"/>
                <a:gd name="connsiteY6" fmla="*/ 774898 h 826365"/>
                <a:gd name="connsiteX7" fmla="*/ 446039 w 602970"/>
                <a:gd name="connsiteY7" fmla="*/ 785146 h 826365"/>
                <a:gd name="connsiteX8" fmla="*/ 547707 w 602970"/>
                <a:gd name="connsiteY8" fmla="*/ 737352 h 826365"/>
                <a:gd name="connsiteX9" fmla="*/ 580490 w 602970"/>
                <a:gd name="connsiteY9" fmla="*/ 668982 h 826365"/>
                <a:gd name="connsiteX10" fmla="*/ 580263 w 602970"/>
                <a:gd name="connsiteY10" fmla="*/ 620591 h 826365"/>
                <a:gd name="connsiteX11" fmla="*/ 580263 w 602970"/>
                <a:gd name="connsiteY11" fmla="*/ 603395 h 826365"/>
                <a:gd name="connsiteX12" fmla="*/ 22519 w 602970"/>
                <a:gd name="connsiteY12" fmla="*/ 469788 h 826365"/>
                <a:gd name="connsiteX13" fmla="*/ 22292 w 602970"/>
                <a:gd name="connsiteY13" fmla="*/ 540777 h 826365"/>
                <a:gd name="connsiteX14" fmla="*/ 43405 w 602970"/>
                <a:gd name="connsiteY14" fmla="*/ 592570 h 826365"/>
                <a:gd name="connsiteX15" fmla="*/ 102971 w 602970"/>
                <a:gd name="connsiteY15" fmla="*/ 632322 h 826365"/>
                <a:gd name="connsiteX16" fmla="*/ 256577 w 602970"/>
                <a:gd name="connsiteY16" fmla="*/ 667827 h 826365"/>
                <a:gd name="connsiteX17" fmla="*/ 474904 w 602970"/>
                <a:gd name="connsiteY17" fmla="*/ 642301 h 826365"/>
                <a:gd name="connsiteX18" fmla="*/ 559253 w 602970"/>
                <a:gd name="connsiteY18" fmla="*/ 592570 h 826365"/>
                <a:gd name="connsiteX19" fmla="*/ 579645 w 602970"/>
                <a:gd name="connsiteY19" fmla="*/ 553148 h 826365"/>
                <a:gd name="connsiteX20" fmla="*/ 579810 w 602970"/>
                <a:gd name="connsiteY20" fmla="*/ 472840 h 826365"/>
                <a:gd name="connsiteX21" fmla="*/ 578057 w 602970"/>
                <a:gd name="connsiteY21" fmla="*/ 471685 h 826365"/>
                <a:gd name="connsiteX22" fmla="*/ 465399 w 602970"/>
                <a:gd name="connsiteY22" fmla="*/ 534901 h 826365"/>
                <a:gd name="connsiteX23" fmla="*/ 183280 w 602970"/>
                <a:gd name="connsiteY23" fmla="*/ 546364 h 826365"/>
                <a:gd name="connsiteX24" fmla="*/ 22519 w 602970"/>
                <a:gd name="connsiteY24" fmla="*/ 469788 h 826365"/>
                <a:gd name="connsiteX25" fmla="*/ 22519 w 602970"/>
                <a:gd name="connsiteY25" fmla="*/ 336677 h 826365"/>
                <a:gd name="connsiteX26" fmla="*/ 22292 w 602970"/>
                <a:gd name="connsiteY26" fmla="*/ 405336 h 826365"/>
                <a:gd name="connsiteX27" fmla="*/ 46643 w 602970"/>
                <a:gd name="connsiteY27" fmla="*/ 462016 h 826365"/>
                <a:gd name="connsiteX28" fmla="*/ 116765 w 602970"/>
                <a:gd name="connsiteY28" fmla="*/ 504139 h 826365"/>
                <a:gd name="connsiteX29" fmla="*/ 466616 w 602970"/>
                <a:gd name="connsiteY29" fmla="*/ 511087 h 826365"/>
                <a:gd name="connsiteX30" fmla="*/ 555336 w 602970"/>
                <a:gd name="connsiteY30" fmla="*/ 462717 h 826365"/>
                <a:gd name="connsiteX31" fmla="*/ 580428 w 602970"/>
                <a:gd name="connsiteY31" fmla="*/ 405336 h 826365"/>
                <a:gd name="connsiteX32" fmla="*/ 580181 w 602970"/>
                <a:gd name="connsiteY32" fmla="*/ 346615 h 826365"/>
                <a:gd name="connsiteX33" fmla="*/ 578635 w 602970"/>
                <a:gd name="connsiteY33" fmla="*/ 337275 h 826365"/>
                <a:gd name="connsiteX34" fmla="*/ 457007 w 602970"/>
                <a:gd name="connsiteY34" fmla="*/ 403460 h 826365"/>
                <a:gd name="connsiteX35" fmla="*/ 234619 w 602970"/>
                <a:gd name="connsiteY35" fmla="*/ 420160 h 826365"/>
                <a:gd name="connsiteX36" fmla="*/ 22519 w 602970"/>
                <a:gd name="connsiteY36" fmla="*/ 336677 h 826365"/>
                <a:gd name="connsiteX37" fmla="*/ 580037 w 602970"/>
                <a:gd name="connsiteY37" fmla="*/ 201875 h 826365"/>
                <a:gd name="connsiteX38" fmla="*/ 473853 w 602970"/>
                <a:gd name="connsiteY38" fmla="*/ 264410 h 826365"/>
                <a:gd name="connsiteX39" fmla="*/ 158765 w 602970"/>
                <a:gd name="connsiteY39" fmla="*/ 273008 h 826365"/>
                <a:gd name="connsiteX40" fmla="*/ 24932 w 602970"/>
                <a:gd name="connsiteY40" fmla="*/ 204308 h 826365"/>
                <a:gd name="connsiteX41" fmla="*/ 22561 w 602970"/>
                <a:gd name="connsiteY41" fmla="*/ 204494 h 826365"/>
                <a:gd name="connsiteX42" fmla="*/ 22437 w 602970"/>
                <a:gd name="connsiteY42" fmla="*/ 275421 h 826365"/>
                <a:gd name="connsiteX43" fmla="*/ 38272 w 602970"/>
                <a:gd name="connsiteY43" fmla="*/ 318884 h 826365"/>
                <a:gd name="connsiteX44" fmla="*/ 93178 w 602970"/>
                <a:gd name="connsiteY44" fmla="*/ 359811 h 826365"/>
                <a:gd name="connsiteX45" fmla="*/ 281732 w 602970"/>
                <a:gd name="connsiteY45" fmla="*/ 401295 h 826365"/>
                <a:gd name="connsiteX46" fmla="*/ 485007 w 602970"/>
                <a:gd name="connsiteY46" fmla="*/ 370698 h 826365"/>
                <a:gd name="connsiteX47" fmla="*/ 556779 w 602970"/>
                <a:gd name="connsiteY47" fmla="*/ 327379 h 826365"/>
                <a:gd name="connsiteX48" fmla="*/ 579830 w 602970"/>
                <a:gd name="connsiteY48" fmla="*/ 283812 h 826365"/>
                <a:gd name="connsiteX49" fmla="*/ 580037 w 602970"/>
                <a:gd name="connsiteY49" fmla="*/ 201875 h 826365"/>
                <a:gd name="connsiteX50" fmla="*/ 259951 w 602970"/>
                <a:gd name="connsiteY50" fmla="*/ 23442 h 826365"/>
                <a:gd name="connsiteX51" fmla="*/ 142250 w 602970"/>
                <a:gd name="connsiteY51" fmla="*/ 44867 h 826365"/>
                <a:gd name="connsiteX52" fmla="*/ 45447 w 602970"/>
                <a:gd name="connsiteY52" fmla="*/ 97258 h 826365"/>
                <a:gd name="connsiteX53" fmla="*/ 45426 w 602970"/>
                <a:gd name="connsiteY53" fmla="*/ 192988 h 826365"/>
                <a:gd name="connsiteX54" fmla="*/ 105652 w 602970"/>
                <a:gd name="connsiteY54" fmla="*/ 231771 h 826365"/>
                <a:gd name="connsiteX55" fmla="*/ 292928 w 602970"/>
                <a:gd name="connsiteY55" fmla="*/ 267791 h 826365"/>
                <a:gd name="connsiteX56" fmla="*/ 481440 w 602970"/>
                <a:gd name="connsiteY56" fmla="*/ 238163 h 826365"/>
                <a:gd name="connsiteX57" fmla="*/ 561872 w 602970"/>
                <a:gd name="connsiteY57" fmla="*/ 187999 h 826365"/>
                <a:gd name="connsiteX58" fmla="*/ 560552 w 602970"/>
                <a:gd name="connsiteY58" fmla="*/ 100474 h 826365"/>
                <a:gd name="connsiteX59" fmla="*/ 516058 w 602970"/>
                <a:gd name="connsiteY59" fmla="*/ 67567 h 826365"/>
                <a:gd name="connsiteX60" fmla="*/ 379586 w 602970"/>
                <a:gd name="connsiteY60" fmla="*/ 27485 h 826365"/>
                <a:gd name="connsiteX61" fmla="*/ 259951 w 602970"/>
                <a:gd name="connsiteY61" fmla="*/ 23442 h 826365"/>
                <a:gd name="connsiteX62" fmla="*/ 355896 w 602970"/>
                <a:gd name="connsiteY62" fmla="*/ 2496 h 826365"/>
                <a:gd name="connsiteX63" fmla="*/ 501708 w 602970"/>
                <a:gd name="connsiteY63" fmla="*/ 36125 h 826365"/>
                <a:gd name="connsiteX64" fmla="*/ 575501 w 602970"/>
                <a:gd name="connsiteY64" fmla="*/ 83959 h 826365"/>
                <a:gd name="connsiteX65" fmla="*/ 602841 w 602970"/>
                <a:gd name="connsiteY65" fmla="*/ 151669 h 826365"/>
                <a:gd name="connsiteX66" fmla="*/ 602923 w 602970"/>
                <a:gd name="connsiteY66" fmla="*/ 669951 h 826365"/>
                <a:gd name="connsiteX67" fmla="*/ 565109 w 602970"/>
                <a:gd name="connsiteY67" fmla="*/ 751805 h 826365"/>
                <a:gd name="connsiteX68" fmla="*/ 457049 w 602970"/>
                <a:gd name="connsiteY68" fmla="*/ 805186 h 826365"/>
                <a:gd name="connsiteX69" fmla="*/ 114436 w 602970"/>
                <a:gd name="connsiteY69" fmla="*/ 794897 h 826365"/>
                <a:gd name="connsiteX70" fmla="*/ 21798 w 602970"/>
                <a:gd name="connsiteY70" fmla="*/ 735641 h 826365"/>
                <a:gd name="connsiteX71" fmla="*/ 4 w 602970"/>
                <a:gd name="connsiteY71" fmla="*/ 676136 h 826365"/>
                <a:gd name="connsiteX72" fmla="*/ 45 w 602970"/>
                <a:gd name="connsiteY72" fmla="*/ 146515 h 826365"/>
                <a:gd name="connsiteX73" fmla="*/ 27303 w 602970"/>
                <a:gd name="connsiteY73" fmla="*/ 83980 h 826365"/>
                <a:gd name="connsiteX74" fmla="*/ 126085 w 602970"/>
                <a:gd name="connsiteY74" fmla="*/ 26681 h 826365"/>
                <a:gd name="connsiteX75" fmla="*/ 355896 w 602970"/>
                <a:gd name="connsiteY75" fmla="*/ 2496 h 82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2970" h="826365">
                  <a:moveTo>
                    <a:pt x="580263" y="603395"/>
                  </a:moveTo>
                  <a:cubicBezTo>
                    <a:pt x="548656" y="636281"/>
                    <a:pt x="511625" y="654467"/>
                    <a:pt x="471605" y="666838"/>
                  </a:cubicBezTo>
                  <a:cubicBezTo>
                    <a:pt x="372988" y="697332"/>
                    <a:pt x="273072" y="699641"/>
                    <a:pt x="172579" y="677972"/>
                  </a:cubicBezTo>
                  <a:cubicBezTo>
                    <a:pt x="117301" y="666054"/>
                    <a:pt x="65158" y="646859"/>
                    <a:pt x="22499" y="603560"/>
                  </a:cubicBezTo>
                  <a:cubicBezTo>
                    <a:pt x="22499" y="627766"/>
                    <a:pt x="23303" y="650075"/>
                    <a:pt x="22313" y="672281"/>
                  </a:cubicBezTo>
                  <a:cubicBezTo>
                    <a:pt x="21241" y="695807"/>
                    <a:pt x="30478" y="714177"/>
                    <a:pt x="46828" y="729909"/>
                  </a:cubicBezTo>
                  <a:cubicBezTo>
                    <a:pt x="69055" y="751290"/>
                    <a:pt x="95858" y="765084"/>
                    <a:pt x="124621" y="774898"/>
                  </a:cubicBezTo>
                  <a:cubicBezTo>
                    <a:pt x="230640" y="811083"/>
                    <a:pt x="337999" y="812362"/>
                    <a:pt x="446039" y="785146"/>
                  </a:cubicBezTo>
                  <a:cubicBezTo>
                    <a:pt x="482883" y="775867"/>
                    <a:pt x="517811" y="761682"/>
                    <a:pt x="547707" y="737352"/>
                  </a:cubicBezTo>
                  <a:cubicBezTo>
                    <a:pt x="569294" y="719785"/>
                    <a:pt x="582799" y="698466"/>
                    <a:pt x="580490" y="668982"/>
                  </a:cubicBezTo>
                  <a:cubicBezTo>
                    <a:pt x="579232" y="652941"/>
                    <a:pt x="580263" y="636735"/>
                    <a:pt x="580263" y="620591"/>
                  </a:cubicBezTo>
                  <a:cubicBezTo>
                    <a:pt x="580263" y="615684"/>
                    <a:pt x="580263" y="610777"/>
                    <a:pt x="580263" y="603395"/>
                  </a:cubicBezTo>
                  <a:close/>
                  <a:moveTo>
                    <a:pt x="22519" y="469788"/>
                  </a:moveTo>
                  <a:cubicBezTo>
                    <a:pt x="22519" y="495066"/>
                    <a:pt x="23096" y="517953"/>
                    <a:pt x="22292" y="540777"/>
                  </a:cubicBezTo>
                  <a:cubicBezTo>
                    <a:pt x="21612" y="561498"/>
                    <a:pt x="29591" y="578096"/>
                    <a:pt x="43405" y="592570"/>
                  </a:cubicBezTo>
                  <a:cubicBezTo>
                    <a:pt x="60292" y="610260"/>
                    <a:pt x="80869" y="622508"/>
                    <a:pt x="102971" y="632322"/>
                  </a:cubicBezTo>
                  <a:cubicBezTo>
                    <a:pt x="151878" y="654013"/>
                    <a:pt x="203506" y="664136"/>
                    <a:pt x="256577" y="667827"/>
                  </a:cubicBezTo>
                  <a:cubicBezTo>
                    <a:pt x="330947" y="673002"/>
                    <a:pt x="404080" y="667002"/>
                    <a:pt x="474904" y="642301"/>
                  </a:cubicBezTo>
                  <a:cubicBezTo>
                    <a:pt x="506244" y="631374"/>
                    <a:pt x="535790" y="616962"/>
                    <a:pt x="559253" y="592570"/>
                  </a:cubicBezTo>
                  <a:cubicBezTo>
                    <a:pt x="569913" y="581498"/>
                    <a:pt x="579088" y="568900"/>
                    <a:pt x="579645" y="553148"/>
                  </a:cubicBezTo>
                  <a:cubicBezTo>
                    <a:pt x="580572" y="526406"/>
                    <a:pt x="579892" y="499602"/>
                    <a:pt x="579810" y="472840"/>
                  </a:cubicBezTo>
                  <a:cubicBezTo>
                    <a:pt x="579810" y="472510"/>
                    <a:pt x="578820" y="472159"/>
                    <a:pt x="578057" y="471685"/>
                  </a:cubicBezTo>
                  <a:cubicBezTo>
                    <a:pt x="546944" y="504118"/>
                    <a:pt x="507605" y="522406"/>
                    <a:pt x="465399" y="534901"/>
                  </a:cubicBezTo>
                  <a:cubicBezTo>
                    <a:pt x="372411" y="562447"/>
                    <a:pt x="278082" y="565045"/>
                    <a:pt x="183280" y="546364"/>
                  </a:cubicBezTo>
                  <a:cubicBezTo>
                    <a:pt x="124394" y="534777"/>
                    <a:pt x="68477" y="515705"/>
                    <a:pt x="22519" y="469788"/>
                  </a:cubicBezTo>
                  <a:close/>
                  <a:moveTo>
                    <a:pt x="22519" y="336677"/>
                  </a:moveTo>
                  <a:cubicBezTo>
                    <a:pt x="22519" y="360739"/>
                    <a:pt x="23241" y="383068"/>
                    <a:pt x="22292" y="405336"/>
                  </a:cubicBezTo>
                  <a:cubicBezTo>
                    <a:pt x="21303" y="428511"/>
                    <a:pt x="30643" y="446573"/>
                    <a:pt x="46643" y="462016"/>
                  </a:cubicBezTo>
                  <a:cubicBezTo>
                    <a:pt x="66766" y="481417"/>
                    <a:pt x="90745" y="494860"/>
                    <a:pt x="116765" y="504139"/>
                  </a:cubicBezTo>
                  <a:cubicBezTo>
                    <a:pt x="232537" y="545396"/>
                    <a:pt x="349360" y="546200"/>
                    <a:pt x="466616" y="511087"/>
                  </a:cubicBezTo>
                  <a:cubicBezTo>
                    <a:pt x="499378" y="501273"/>
                    <a:pt x="530058" y="486634"/>
                    <a:pt x="555336" y="462717"/>
                  </a:cubicBezTo>
                  <a:cubicBezTo>
                    <a:pt x="571748" y="447191"/>
                    <a:pt x="581542" y="428923"/>
                    <a:pt x="580428" y="405336"/>
                  </a:cubicBezTo>
                  <a:cubicBezTo>
                    <a:pt x="579501" y="385790"/>
                    <a:pt x="580284" y="366182"/>
                    <a:pt x="580181" y="346615"/>
                  </a:cubicBezTo>
                  <a:cubicBezTo>
                    <a:pt x="580160" y="343749"/>
                    <a:pt x="581047" y="340636"/>
                    <a:pt x="578635" y="337275"/>
                  </a:cubicBezTo>
                  <a:cubicBezTo>
                    <a:pt x="544821" y="372244"/>
                    <a:pt x="502347" y="390759"/>
                    <a:pt x="457007" y="403460"/>
                  </a:cubicBezTo>
                  <a:cubicBezTo>
                    <a:pt x="384060" y="423893"/>
                    <a:pt x="309773" y="428841"/>
                    <a:pt x="234619" y="420160"/>
                  </a:cubicBezTo>
                  <a:cubicBezTo>
                    <a:pt x="157321" y="411233"/>
                    <a:pt x="83219" y="393666"/>
                    <a:pt x="22519" y="336677"/>
                  </a:cubicBezTo>
                  <a:close/>
                  <a:moveTo>
                    <a:pt x="580037" y="201875"/>
                  </a:moveTo>
                  <a:cubicBezTo>
                    <a:pt x="549398" y="233916"/>
                    <a:pt x="513069" y="252101"/>
                    <a:pt x="473853" y="264410"/>
                  </a:cubicBezTo>
                  <a:cubicBezTo>
                    <a:pt x="369731" y="297008"/>
                    <a:pt x="264413" y="298431"/>
                    <a:pt x="158765" y="273008"/>
                  </a:cubicBezTo>
                  <a:cubicBezTo>
                    <a:pt x="108869" y="261009"/>
                    <a:pt x="62003" y="241875"/>
                    <a:pt x="24932" y="204308"/>
                  </a:cubicBezTo>
                  <a:cubicBezTo>
                    <a:pt x="24664" y="204040"/>
                    <a:pt x="23736" y="204391"/>
                    <a:pt x="22561" y="204494"/>
                  </a:cubicBezTo>
                  <a:cubicBezTo>
                    <a:pt x="22561" y="228122"/>
                    <a:pt x="22911" y="251772"/>
                    <a:pt x="22437" y="275421"/>
                  </a:cubicBezTo>
                  <a:cubicBezTo>
                    <a:pt x="22086" y="292163"/>
                    <a:pt x="27963" y="306266"/>
                    <a:pt x="38272" y="318884"/>
                  </a:cubicBezTo>
                  <a:cubicBezTo>
                    <a:pt x="53158" y="337090"/>
                    <a:pt x="72354" y="349729"/>
                    <a:pt x="93178" y="359811"/>
                  </a:cubicBezTo>
                  <a:cubicBezTo>
                    <a:pt x="152682" y="388615"/>
                    <a:pt x="216331" y="399295"/>
                    <a:pt x="281732" y="401295"/>
                  </a:cubicBezTo>
                  <a:cubicBezTo>
                    <a:pt x="351298" y="403419"/>
                    <a:pt x="419523" y="395811"/>
                    <a:pt x="485007" y="370698"/>
                  </a:cubicBezTo>
                  <a:cubicBezTo>
                    <a:pt x="511460" y="360554"/>
                    <a:pt x="536346" y="347523"/>
                    <a:pt x="556779" y="327379"/>
                  </a:cubicBezTo>
                  <a:cubicBezTo>
                    <a:pt x="568965" y="315338"/>
                    <a:pt x="579274" y="301606"/>
                    <a:pt x="579830" y="283812"/>
                  </a:cubicBezTo>
                  <a:cubicBezTo>
                    <a:pt x="580655" y="257400"/>
                    <a:pt x="580037" y="230947"/>
                    <a:pt x="580037" y="201875"/>
                  </a:cubicBezTo>
                  <a:close/>
                  <a:moveTo>
                    <a:pt x="259951" y="23442"/>
                  </a:moveTo>
                  <a:cubicBezTo>
                    <a:pt x="220372" y="26130"/>
                    <a:pt x="181115" y="33063"/>
                    <a:pt x="142250" y="44867"/>
                  </a:cubicBezTo>
                  <a:cubicBezTo>
                    <a:pt x="106559" y="55712"/>
                    <a:pt x="72539" y="70413"/>
                    <a:pt x="45447" y="97258"/>
                  </a:cubicBezTo>
                  <a:cubicBezTo>
                    <a:pt x="14581" y="127855"/>
                    <a:pt x="14664" y="162061"/>
                    <a:pt x="45426" y="192988"/>
                  </a:cubicBezTo>
                  <a:cubicBezTo>
                    <a:pt x="62642" y="210287"/>
                    <a:pt x="83446" y="222266"/>
                    <a:pt x="105652" y="231771"/>
                  </a:cubicBezTo>
                  <a:cubicBezTo>
                    <a:pt x="168249" y="258513"/>
                    <a:pt x="234186" y="267461"/>
                    <a:pt x="292928" y="267791"/>
                  </a:cubicBezTo>
                  <a:cubicBezTo>
                    <a:pt x="363215" y="267688"/>
                    <a:pt x="423524" y="259853"/>
                    <a:pt x="481440" y="238163"/>
                  </a:cubicBezTo>
                  <a:cubicBezTo>
                    <a:pt x="511543" y="226885"/>
                    <a:pt x="540099" y="212617"/>
                    <a:pt x="561872" y="187999"/>
                  </a:cubicBezTo>
                  <a:cubicBezTo>
                    <a:pt x="587088" y="159504"/>
                    <a:pt x="586408" y="128391"/>
                    <a:pt x="560552" y="100474"/>
                  </a:cubicBezTo>
                  <a:cubicBezTo>
                    <a:pt x="547790" y="86701"/>
                    <a:pt x="532553" y="76227"/>
                    <a:pt x="516058" y="67567"/>
                  </a:cubicBezTo>
                  <a:cubicBezTo>
                    <a:pt x="473255" y="45135"/>
                    <a:pt x="427214" y="33630"/>
                    <a:pt x="379586" y="27485"/>
                  </a:cubicBezTo>
                  <a:cubicBezTo>
                    <a:pt x="339432" y="22310"/>
                    <a:pt x="299531" y="20754"/>
                    <a:pt x="259951" y="23442"/>
                  </a:cubicBezTo>
                  <a:close/>
                  <a:moveTo>
                    <a:pt x="355896" y="2496"/>
                  </a:moveTo>
                  <a:cubicBezTo>
                    <a:pt x="406122" y="6744"/>
                    <a:pt x="455049" y="16558"/>
                    <a:pt x="501708" y="36125"/>
                  </a:cubicBezTo>
                  <a:cubicBezTo>
                    <a:pt x="529130" y="47630"/>
                    <a:pt x="554697" y="62165"/>
                    <a:pt x="575501" y="83959"/>
                  </a:cubicBezTo>
                  <a:cubicBezTo>
                    <a:pt x="593583" y="102907"/>
                    <a:pt x="603212" y="124927"/>
                    <a:pt x="602841" y="151669"/>
                  </a:cubicBezTo>
                  <a:cubicBezTo>
                    <a:pt x="602202" y="197689"/>
                    <a:pt x="601686" y="625312"/>
                    <a:pt x="602923" y="669951"/>
                  </a:cubicBezTo>
                  <a:cubicBezTo>
                    <a:pt x="603892" y="704156"/>
                    <a:pt x="590119" y="730321"/>
                    <a:pt x="565109" y="751805"/>
                  </a:cubicBezTo>
                  <a:cubicBezTo>
                    <a:pt x="533666" y="778795"/>
                    <a:pt x="496492" y="794753"/>
                    <a:pt x="457049" y="805186"/>
                  </a:cubicBezTo>
                  <a:cubicBezTo>
                    <a:pt x="341937" y="835680"/>
                    <a:pt x="227444" y="834093"/>
                    <a:pt x="114436" y="794897"/>
                  </a:cubicBezTo>
                  <a:cubicBezTo>
                    <a:pt x="79096" y="782650"/>
                    <a:pt x="46560" y="764877"/>
                    <a:pt x="21798" y="735641"/>
                  </a:cubicBezTo>
                  <a:cubicBezTo>
                    <a:pt x="7303" y="718507"/>
                    <a:pt x="-202" y="698940"/>
                    <a:pt x="4" y="676136"/>
                  </a:cubicBezTo>
                  <a:cubicBezTo>
                    <a:pt x="417" y="629415"/>
                    <a:pt x="66" y="194267"/>
                    <a:pt x="45" y="146515"/>
                  </a:cubicBezTo>
                  <a:cubicBezTo>
                    <a:pt x="25" y="121732"/>
                    <a:pt x="10520" y="101423"/>
                    <a:pt x="27303" y="83980"/>
                  </a:cubicBezTo>
                  <a:cubicBezTo>
                    <a:pt x="54725" y="55485"/>
                    <a:pt x="89302" y="38826"/>
                    <a:pt x="126085" y="26681"/>
                  </a:cubicBezTo>
                  <a:cubicBezTo>
                    <a:pt x="200847" y="1981"/>
                    <a:pt x="277732" y="-4143"/>
                    <a:pt x="355896" y="249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 sz="1350"/>
            </a:p>
          </p:txBody>
        </p:sp>
        <p:sp>
          <p:nvSpPr>
            <p:cNvPr id="126" name="자유형: 도형 125">
              <a:extLst>
                <a:ext uri="{FF2B5EF4-FFF2-40B4-BE49-F238E27FC236}">
                  <a16:creationId xmlns:a16="http://schemas.microsoft.com/office/drawing/2014/main" id="{E6FC9D4B-0D64-4FC0-A7F0-90F1844FE582}"/>
                </a:ext>
              </a:extLst>
            </p:cNvPr>
            <p:cNvSpPr/>
            <p:nvPr/>
          </p:nvSpPr>
          <p:spPr>
            <a:xfrm>
              <a:off x="7543759" y="2578440"/>
              <a:ext cx="579222" cy="793818"/>
            </a:xfrm>
            <a:custGeom>
              <a:avLst/>
              <a:gdLst>
                <a:gd name="connsiteX0" fmla="*/ 580263 w 602970"/>
                <a:gd name="connsiteY0" fmla="*/ 603395 h 826365"/>
                <a:gd name="connsiteX1" fmla="*/ 471605 w 602970"/>
                <a:gd name="connsiteY1" fmla="*/ 666838 h 826365"/>
                <a:gd name="connsiteX2" fmla="*/ 172579 w 602970"/>
                <a:gd name="connsiteY2" fmla="*/ 677971 h 826365"/>
                <a:gd name="connsiteX3" fmla="*/ 22499 w 602970"/>
                <a:gd name="connsiteY3" fmla="*/ 603560 h 826365"/>
                <a:gd name="connsiteX4" fmla="*/ 22313 w 602970"/>
                <a:gd name="connsiteY4" fmla="*/ 672281 h 826365"/>
                <a:gd name="connsiteX5" fmla="*/ 46828 w 602970"/>
                <a:gd name="connsiteY5" fmla="*/ 729909 h 826365"/>
                <a:gd name="connsiteX6" fmla="*/ 124621 w 602970"/>
                <a:gd name="connsiteY6" fmla="*/ 774898 h 826365"/>
                <a:gd name="connsiteX7" fmla="*/ 446039 w 602970"/>
                <a:gd name="connsiteY7" fmla="*/ 785145 h 826365"/>
                <a:gd name="connsiteX8" fmla="*/ 547707 w 602970"/>
                <a:gd name="connsiteY8" fmla="*/ 737352 h 826365"/>
                <a:gd name="connsiteX9" fmla="*/ 580490 w 602970"/>
                <a:gd name="connsiteY9" fmla="*/ 668982 h 826365"/>
                <a:gd name="connsiteX10" fmla="*/ 580263 w 602970"/>
                <a:gd name="connsiteY10" fmla="*/ 620591 h 826365"/>
                <a:gd name="connsiteX11" fmla="*/ 580263 w 602970"/>
                <a:gd name="connsiteY11" fmla="*/ 603395 h 826365"/>
                <a:gd name="connsiteX12" fmla="*/ 22519 w 602970"/>
                <a:gd name="connsiteY12" fmla="*/ 469788 h 826365"/>
                <a:gd name="connsiteX13" fmla="*/ 22292 w 602970"/>
                <a:gd name="connsiteY13" fmla="*/ 540777 h 826365"/>
                <a:gd name="connsiteX14" fmla="*/ 43405 w 602970"/>
                <a:gd name="connsiteY14" fmla="*/ 592570 h 826365"/>
                <a:gd name="connsiteX15" fmla="*/ 102971 w 602970"/>
                <a:gd name="connsiteY15" fmla="*/ 632322 h 826365"/>
                <a:gd name="connsiteX16" fmla="*/ 256577 w 602970"/>
                <a:gd name="connsiteY16" fmla="*/ 667827 h 826365"/>
                <a:gd name="connsiteX17" fmla="*/ 474904 w 602970"/>
                <a:gd name="connsiteY17" fmla="*/ 642301 h 826365"/>
                <a:gd name="connsiteX18" fmla="*/ 559253 w 602970"/>
                <a:gd name="connsiteY18" fmla="*/ 592570 h 826365"/>
                <a:gd name="connsiteX19" fmla="*/ 579645 w 602970"/>
                <a:gd name="connsiteY19" fmla="*/ 553148 h 826365"/>
                <a:gd name="connsiteX20" fmla="*/ 579810 w 602970"/>
                <a:gd name="connsiteY20" fmla="*/ 472840 h 826365"/>
                <a:gd name="connsiteX21" fmla="*/ 578057 w 602970"/>
                <a:gd name="connsiteY21" fmla="*/ 471685 h 826365"/>
                <a:gd name="connsiteX22" fmla="*/ 465399 w 602970"/>
                <a:gd name="connsiteY22" fmla="*/ 534901 h 826365"/>
                <a:gd name="connsiteX23" fmla="*/ 183280 w 602970"/>
                <a:gd name="connsiteY23" fmla="*/ 546364 h 826365"/>
                <a:gd name="connsiteX24" fmla="*/ 22519 w 602970"/>
                <a:gd name="connsiteY24" fmla="*/ 469788 h 826365"/>
                <a:gd name="connsiteX25" fmla="*/ 22519 w 602970"/>
                <a:gd name="connsiteY25" fmla="*/ 336677 h 826365"/>
                <a:gd name="connsiteX26" fmla="*/ 22292 w 602970"/>
                <a:gd name="connsiteY26" fmla="*/ 405336 h 826365"/>
                <a:gd name="connsiteX27" fmla="*/ 46643 w 602970"/>
                <a:gd name="connsiteY27" fmla="*/ 462015 h 826365"/>
                <a:gd name="connsiteX28" fmla="*/ 116765 w 602970"/>
                <a:gd name="connsiteY28" fmla="*/ 504139 h 826365"/>
                <a:gd name="connsiteX29" fmla="*/ 466616 w 602970"/>
                <a:gd name="connsiteY29" fmla="*/ 511087 h 826365"/>
                <a:gd name="connsiteX30" fmla="*/ 555336 w 602970"/>
                <a:gd name="connsiteY30" fmla="*/ 462716 h 826365"/>
                <a:gd name="connsiteX31" fmla="*/ 580428 w 602970"/>
                <a:gd name="connsiteY31" fmla="*/ 405336 h 826365"/>
                <a:gd name="connsiteX32" fmla="*/ 580181 w 602970"/>
                <a:gd name="connsiteY32" fmla="*/ 346615 h 826365"/>
                <a:gd name="connsiteX33" fmla="*/ 578635 w 602970"/>
                <a:gd name="connsiteY33" fmla="*/ 337275 h 826365"/>
                <a:gd name="connsiteX34" fmla="*/ 457007 w 602970"/>
                <a:gd name="connsiteY34" fmla="*/ 403460 h 826365"/>
                <a:gd name="connsiteX35" fmla="*/ 234619 w 602970"/>
                <a:gd name="connsiteY35" fmla="*/ 420160 h 826365"/>
                <a:gd name="connsiteX36" fmla="*/ 22519 w 602970"/>
                <a:gd name="connsiteY36" fmla="*/ 336677 h 826365"/>
                <a:gd name="connsiteX37" fmla="*/ 580037 w 602970"/>
                <a:gd name="connsiteY37" fmla="*/ 201875 h 826365"/>
                <a:gd name="connsiteX38" fmla="*/ 473853 w 602970"/>
                <a:gd name="connsiteY38" fmla="*/ 264410 h 826365"/>
                <a:gd name="connsiteX39" fmla="*/ 158765 w 602970"/>
                <a:gd name="connsiteY39" fmla="*/ 273008 h 826365"/>
                <a:gd name="connsiteX40" fmla="*/ 24932 w 602970"/>
                <a:gd name="connsiteY40" fmla="*/ 204308 h 826365"/>
                <a:gd name="connsiteX41" fmla="*/ 22561 w 602970"/>
                <a:gd name="connsiteY41" fmla="*/ 204494 h 826365"/>
                <a:gd name="connsiteX42" fmla="*/ 22437 w 602970"/>
                <a:gd name="connsiteY42" fmla="*/ 275421 h 826365"/>
                <a:gd name="connsiteX43" fmla="*/ 38272 w 602970"/>
                <a:gd name="connsiteY43" fmla="*/ 318884 h 826365"/>
                <a:gd name="connsiteX44" fmla="*/ 93178 w 602970"/>
                <a:gd name="connsiteY44" fmla="*/ 359811 h 826365"/>
                <a:gd name="connsiteX45" fmla="*/ 281732 w 602970"/>
                <a:gd name="connsiteY45" fmla="*/ 401295 h 826365"/>
                <a:gd name="connsiteX46" fmla="*/ 485007 w 602970"/>
                <a:gd name="connsiteY46" fmla="*/ 370698 h 826365"/>
                <a:gd name="connsiteX47" fmla="*/ 556779 w 602970"/>
                <a:gd name="connsiteY47" fmla="*/ 327379 h 826365"/>
                <a:gd name="connsiteX48" fmla="*/ 579830 w 602970"/>
                <a:gd name="connsiteY48" fmla="*/ 283812 h 826365"/>
                <a:gd name="connsiteX49" fmla="*/ 580037 w 602970"/>
                <a:gd name="connsiteY49" fmla="*/ 201875 h 826365"/>
                <a:gd name="connsiteX50" fmla="*/ 259951 w 602970"/>
                <a:gd name="connsiteY50" fmla="*/ 23442 h 826365"/>
                <a:gd name="connsiteX51" fmla="*/ 142250 w 602970"/>
                <a:gd name="connsiteY51" fmla="*/ 44866 h 826365"/>
                <a:gd name="connsiteX52" fmla="*/ 45447 w 602970"/>
                <a:gd name="connsiteY52" fmla="*/ 97257 h 826365"/>
                <a:gd name="connsiteX53" fmla="*/ 45426 w 602970"/>
                <a:gd name="connsiteY53" fmla="*/ 192988 h 826365"/>
                <a:gd name="connsiteX54" fmla="*/ 105652 w 602970"/>
                <a:gd name="connsiteY54" fmla="*/ 231771 h 826365"/>
                <a:gd name="connsiteX55" fmla="*/ 292928 w 602970"/>
                <a:gd name="connsiteY55" fmla="*/ 267791 h 826365"/>
                <a:gd name="connsiteX56" fmla="*/ 481440 w 602970"/>
                <a:gd name="connsiteY56" fmla="*/ 238163 h 826365"/>
                <a:gd name="connsiteX57" fmla="*/ 561872 w 602970"/>
                <a:gd name="connsiteY57" fmla="*/ 187999 h 826365"/>
                <a:gd name="connsiteX58" fmla="*/ 560552 w 602970"/>
                <a:gd name="connsiteY58" fmla="*/ 100474 h 826365"/>
                <a:gd name="connsiteX59" fmla="*/ 516058 w 602970"/>
                <a:gd name="connsiteY59" fmla="*/ 67567 h 826365"/>
                <a:gd name="connsiteX60" fmla="*/ 379586 w 602970"/>
                <a:gd name="connsiteY60" fmla="*/ 27485 h 826365"/>
                <a:gd name="connsiteX61" fmla="*/ 259951 w 602970"/>
                <a:gd name="connsiteY61" fmla="*/ 23442 h 826365"/>
                <a:gd name="connsiteX62" fmla="*/ 355896 w 602970"/>
                <a:gd name="connsiteY62" fmla="*/ 2496 h 826365"/>
                <a:gd name="connsiteX63" fmla="*/ 501708 w 602970"/>
                <a:gd name="connsiteY63" fmla="*/ 36125 h 826365"/>
                <a:gd name="connsiteX64" fmla="*/ 575501 w 602970"/>
                <a:gd name="connsiteY64" fmla="*/ 83959 h 826365"/>
                <a:gd name="connsiteX65" fmla="*/ 602841 w 602970"/>
                <a:gd name="connsiteY65" fmla="*/ 151669 h 826365"/>
                <a:gd name="connsiteX66" fmla="*/ 602923 w 602970"/>
                <a:gd name="connsiteY66" fmla="*/ 669951 h 826365"/>
                <a:gd name="connsiteX67" fmla="*/ 565109 w 602970"/>
                <a:gd name="connsiteY67" fmla="*/ 751805 h 826365"/>
                <a:gd name="connsiteX68" fmla="*/ 457049 w 602970"/>
                <a:gd name="connsiteY68" fmla="*/ 805186 h 826365"/>
                <a:gd name="connsiteX69" fmla="*/ 114436 w 602970"/>
                <a:gd name="connsiteY69" fmla="*/ 794897 h 826365"/>
                <a:gd name="connsiteX70" fmla="*/ 21798 w 602970"/>
                <a:gd name="connsiteY70" fmla="*/ 735640 h 826365"/>
                <a:gd name="connsiteX71" fmla="*/ 4 w 602970"/>
                <a:gd name="connsiteY71" fmla="*/ 676136 h 826365"/>
                <a:gd name="connsiteX72" fmla="*/ 45 w 602970"/>
                <a:gd name="connsiteY72" fmla="*/ 146515 h 826365"/>
                <a:gd name="connsiteX73" fmla="*/ 27303 w 602970"/>
                <a:gd name="connsiteY73" fmla="*/ 83980 h 826365"/>
                <a:gd name="connsiteX74" fmla="*/ 126085 w 602970"/>
                <a:gd name="connsiteY74" fmla="*/ 26681 h 826365"/>
                <a:gd name="connsiteX75" fmla="*/ 355896 w 602970"/>
                <a:gd name="connsiteY75" fmla="*/ 2496 h 82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2970" h="826365">
                  <a:moveTo>
                    <a:pt x="580263" y="603395"/>
                  </a:moveTo>
                  <a:cubicBezTo>
                    <a:pt x="548656" y="636281"/>
                    <a:pt x="511625" y="654467"/>
                    <a:pt x="471605" y="666838"/>
                  </a:cubicBezTo>
                  <a:cubicBezTo>
                    <a:pt x="372988" y="697332"/>
                    <a:pt x="273072" y="699641"/>
                    <a:pt x="172579" y="677971"/>
                  </a:cubicBezTo>
                  <a:cubicBezTo>
                    <a:pt x="117301" y="666054"/>
                    <a:pt x="65158" y="646858"/>
                    <a:pt x="22499" y="603560"/>
                  </a:cubicBezTo>
                  <a:cubicBezTo>
                    <a:pt x="22499" y="627766"/>
                    <a:pt x="23303" y="650075"/>
                    <a:pt x="22313" y="672281"/>
                  </a:cubicBezTo>
                  <a:cubicBezTo>
                    <a:pt x="21241" y="695806"/>
                    <a:pt x="30478" y="714177"/>
                    <a:pt x="46828" y="729909"/>
                  </a:cubicBezTo>
                  <a:cubicBezTo>
                    <a:pt x="69055" y="751290"/>
                    <a:pt x="95858" y="765084"/>
                    <a:pt x="124621" y="774898"/>
                  </a:cubicBezTo>
                  <a:cubicBezTo>
                    <a:pt x="230640" y="811083"/>
                    <a:pt x="337999" y="812362"/>
                    <a:pt x="446039" y="785145"/>
                  </a:cubicBezTo>
                  <a:cubicBezTo>
                    <a:pt x="482883" y="775867"/>
                    <a:pt x="517811" y="761682"/>
                    <a:pt x="547707" y="737352"/>
                  </a:cubicBezTo>
                  <a:cubicBezTo>
                    <a:pt x="569294" y="719785"/>
                    <a:pt x="582799" y="698466"/>
                    <a:pt x="580490" y="668982"/>
                  </a:cubicBezTo>
                  <a:cubicBezTo>
                    <a:pt x="579232" y="652941"/>
                    <a:pt x="580263" y="636735"/>
                    <a:pt x="580263" y="620591"/>
                  </a:cubicBezTo>
                  <a:cubicBezTo>
                    <a:pt x="580263" y="615684"/>
                    <a:pt x="580263" y="610777"/>
                    <a:pt x="580263" y="603395"/>
                  </a:cubicBezTo>
                  <a:close/>
                  <a:moveTo>
                    <a:pt x="22519" y="469788"/>
                  </a:moveTo>
                  <a:cubicBezTo>
                    <a:pt x="22519" y="495066"/>
                    <a:pt x="23096" y="517952"/>
                    <a:pt x="22292" y="540777"/>
                  </a:cubicBezTo>
                  <a:cubicBezTo>
                    <a:pt x="21612" y="561498"/>
                    <a:pt x="29591" y="578096"/>
                    <a:pt x="43405" y="592570"/>
                  </a:cubicBezTo>
                  <a:cubicBezTo>
                    <a:pt x="60292" y="610260"/>
                    <a:pt x="80869" y="622508"/>
                    <a:pt x="102971" y="632322"/>
                  </a:cubicBezTo>
                  <a:cubicBezTo>
                    <a:pt x="151878" y="654012"/>
                    <a:pt x="203506" y="664136"/>
                    <a:pt x="256577" y="667827"/>
                  </a:cubicBezTo>
                  <a:cubicBezTo>
                    <a:pt x="330947" y="673002"/>
                    <a:pt x="404080" y="667002"/>
                    <a:pt x="474904" y="642301"/>
                  </a:cubicBezTo>
                  <a:cubicBezTo>
                    <a:pt x="506244" y="631373"/>
                    <a:pt x="535790" y="616961"/>
                    <a:pt x="559253" y="592570"/>
                  </a:cubicBezTo>
                  <a:cubicBezTo>
                    <a:pt x="569913" y="581498"/>
                    <a:pt x="579088" y="568900"/>
                    <a:pt x="579645" y="553148"/>
                  </a:cubicBezTo>
                  <a:cubicBezTo>
                    <a:pt x="580572" y="526406"/>
                    <a:pt x="579892" y="499602"/>
                    <a:pt x="579810" y="472840"/>
                  </a:cubicBezTo>
                  <a:cubicBezTo>
                    <a:pt x="579810" y="472510"/>
                    <a:pt x="578820" y="472159"/>
                    <a:pt x="578057" y="471685"/>
                  </a:cubicBezTo>
                  <a:cubicBezTo>
                    <a:pt x="546944" y="504117"/>
                    <a:pt x="507605" y="522406"/>
                    <a:pt x="465399" y="534901"/>
                  </a:cubicBezTo>
                  <a:cubicBezTo>
                    <a:pt x="372411" y="562447"/>
                    <a:pt x="278082" y="565045"/>
                    <a:pt x="183280" y="546364"/>
                  </a:cubicBezTo>
                  <a:cubicBezTo>
                    <a:pt x="124394" y="534777"/>
                    <a:pt x="68477" y="515705"/>
                    <a:pt x="22519" y="469788"/>
                  </a:cubicBezTo>
                  <a:close/>
                  <a:moveTo>
                    <a:pt x="22519" y="336677"/>
                  </a:moveTo>
                  <a:cubicBezTo>
                    <a:pt x="22519" y="360739"/>
                    <a:pt x="23241" y="383068"/>
                    <a:pt x="22292" y="405336"/>
                  </a:cubicBezTo>
                  <a:cubicBezTo>
                    <a:pt x="21303" y="428511"/>
                    <a:pt x="30643" y="446572"/>
                    <a:pt x="46643" y="462015"/>
                  </a:cubicBezTo>
                  <a:cubicBezTo>
                    <a:pt x="66766" y="481417"/>
                    <a:pt x="90745" y="494860"/>
                    <a:pt x="116765" y="504139"/>
                  </a:cubicBezTo>
                  <a:cubicBezTo>
                    <a:pt x="232537" y="545396"/>
                    <a:pt x="349360" y="546200"/>
                    <a:pt x="466616" y="511087"/>
                  </a:cubicBezTo>
                  <a:cubicBezTo>
                    <a:pt x="499378" y="501273"/>
                    <a:pt x="530058" y="486634"/>
                    <a:pt x="555336" y="462716"/>
                  </a:cubicBezTo>
                  <a:cubicBezTo>
                    <a:pt x="571748" y="447191"/>
                    <a:pt x="581542" y="428923"/>
                    <a:pt x="580428" y="405336"/>
                  </a:cubicBezTo>
                  <a:cubicBezTo>
                    <a:pt x="579501" y="385790"/>
                    <a:pt x="580284" y="366182"/>
                    <a:pt x="580181" y="346615"/>
                  </a:cubicBezTo>
                  <a:cubicBezTo>
                    <a:pt x="580160" y="343749"/>
                    <a:pt x="581047" y="340636"/>
                    <a:pt x="578635" y="337275"/>
                  </a:cubicBezTo>
                  <a:cubicBezTo>
                    <a:pt x="544821" y="372244"/>
                    <a:pt x="502347" y="390759"/>
                    <a:pt x="457007" y="403460"/>
                  </a:cubicBezTo>
                  <a:cubicBezTo>
                    <a:pt x="384060" y="423892"/>
                    <a:pt x="309773" y="428841"/>
                    <a:pt x="234619" y="420160"/>
                  </a:cubicBezTo>
                  <a:cubicBezTo>
                    <a:pt x="157321" y="411233"/>
                    <a:pt x="83219" y="393666"/>
                    <a:pt x="22519" y="336677"/>
                  </a:cubicBezTo>
                  <a:close/>
                  <a:moveTo>
                    <a:pt x="580037" y="201875"/>
                  </a:moveTo>
                  <a:cubicBezTo>
                    <a:pt x="549398" y="233916"/>
                    <a:pt x="513069" y="252101"/>
                    <a:pt x="473853" y="264410"/>
                  </a:cubicBezTo>
                  <a:cubicBezTo>
                    <a:pt x="369731" y="297008"/>
                    <a:pt x="264413" y="298431"/>
                    <a:pt x="158765" y="273008"/>
                  </a:cubicBezTo>
                  <a:cubicBezTo>
                    <a:pt x="108869" y="261008"/>
                    <a:pt x="62003" y="241875"/>
                    <a:pt x="24932" y="204308"/>
                  </a:cubicBezTo>
                  <a:cubicBezTo>
                    <a:pt x="24664" y="204040"/>
                    <a:pt x="23736" y="204390"/>
                    <a:pt x="22561" y="204494"/>
                  </a:cubicBezTo>
                  <a:cubicBezTo>
                    <a:pt x="22561" y="228122"/>
                    <a:pt x="22911" y="251771"/>
                    <a:pt x="22437" y="275421"/>
                  </a:cubicBezTo>
                  <a:cubicBezTo>
                    <a:pt x="22086" y="292163"/>
                    <a:pt x="27963" y="306266"/>
                    <a:pt x="38272" y="318884"/>
                  </a:cubicBezTo>
                  <a:cubicBezTo>
                    <a:pt x="53158" y="337090"/>
                    <a:pt x="72354" y="349729"/>
                    <a:pt x="93178" y="359811"/>
                  </a:cubicBezTo>
                  <a:cubicBezTo>
                    <a:pt x="152682" y="388615"/>
                    <a:pt x="216331" y="399295"/>
                    <a:pt x="281732" y="401295"/>
                  </a:cubicBezTo>
                  <a:cubicBezTo>
                    <a:pt x="351298" y="403419"/>
                    <a:pt x="419523" y="395811"/>
                    <a:pt x="485007" y="370698"/>
                  </a:cubicBezTo>
                  <a:cubicBezTo>
                    <a:pt x="511460" y="360553"/>
                    <a:pt x="536346" y="347523"/>
                    <a:pt x="556779" y="327379"/>
                  </a:cubicBezTo>
                  <a:cubicBezTo>
                    <a:pt x="568965" y="315338"/>
                    <a:pt x="579274" y="301606"/>
                    <a:pt x="579830" y="283812"/>
                  </a:cubicBezTo>
                  <a:cubicBezTo>
                    <a:pt x="580655" y="257400"/>
                    <a:pt x="580037" y="230947"/>
                    <a:pt x="580037" y="201875"/>
                  </a:cubicBezTo>
                  <a:close/>
                  <a:moveTo>
                    <a:pt x="259951" y="23442"/>
                  </a:moveTo>
                  <a:cubicBezTo>
                    <a:pt x="220372" y="26130"/>
                    <a:pt x="181115" y="33063"/>
                    <a:pt x="142250" y="44866"/>
                  </a:cubicBezTo>
                  <a:cubicBezTo>
                    <a:pt x="106559" y="55712"/>
                    <a:pt x="72539" y="70413"/>
                    <a:pt x="45447" y="97257"/>
                  </a:cubicBezTo>
                  <a:cubicBezTo>
                    <a:pt x="14581" y="127855"/>
                    <a:pt x="14664" y="162061"/>
                    <a:pt x="45426" y="192988"/>
                  </a:cubicBezTo>
                  <a:cubicBezTo>
                    <a:pt x="62642" y="210287"/>
                    <a:pt x="83446" y="222266"/>
                    <a:pt x="105652" y="231771"/>
                  </a:cubicBezTo>
                  <a:cubicBezTo>
                    <a:pt x="168249" y="258513"/>
                    <a:pt x="234186" y="267461"/>
                    <a:pt x="292928" y="267791"/>
                  </a:cubicBezTo>
                  <a:cubicBezTo>
                    <a:pt x="363215" y="267688"/>
                    <a:pt x="423524" y="259853"/>
                    <a:pt x="481440" y="238163"/>
                  </a:cubicBezTo>
                  <a:cubicBezTo>
                    <a:pt x="511543" y="226884"/>
                    <a:pt x="540099" y="212617"/>
                    <a:pt x="561872" y="187999"/>
                  </a:cubicBezTo>
                  <a:cubicBezTo>
                    <a:pt x="587088" y="159504"/>
                    <a:pt x="586408" y="128391"/>
                    <a:pt x="560552" y="100474"/>
                  </a:cubicBezTo>
                  <a:cubicBezTo>
                    <a:pt x="547790" y="86701"/>
                    <a:pt x="532553" y="76227"/>
                    <a:pt x="516058" y="67567"/>
                  </a:cubicBezTo>
                  <a:cubicBezTo>
                    <a:pt x="473255" y="45134"/>
                    <a:pt x="427214" y="33630"/>
                    <a:pt x="379586" y="27485"/>
                  </a:cubicBezTo>
                  <a:cubicBezTo>
                    <a:pt x="339432" y="22310"/>
                    <a:pt x="299531" y="20753"/>
                    <a:pt x="259951" y="23442"/>
                  </a:cubicBezTo>
                  <a:close/>
                  <a:moveTo>
                    <a:pt x="355896" y="2496"/>
                  </a:moveTo>
                  <a:cubicBezTo>
                    <a:pt x="406122" y="6743"/>
                    <a:pt x="455049" y="16558"/>
                    <a:pt x="501708" y="36125"/>
                  </a:cubicBezTo>
                  <a:cubicBezTo>
                    <a:pt x="529130" y="47630"/>
                    <a:pt x="554697" y="62165"/>
                    <a:pt x="575501" y="83959"/>
                  </a:cubicBezTo>
                  <a:cubicBezTo>
                    <a:pt x="593583" y="102907"/>
                    <a:pt x="603212" y="124927"/>
                    <a:pt x="602841" y="151669"/>
                  </a:cubicBezTo>
                  <a:cubicBezTo>
                    <a:pt x="602202" y="197689"/>
                    <a:pt x="601686" y="625312"/>
                    <a:pt x="602923" y="669951"/>
                  </a:cubicBezTo>
                  <a:cubicBezTo>
                    <a:pt x="603892" y="704156"/>
                    <a:pt x="590119" y="730321"/>
                    <a:pt x="565109" y="751805"/>
                  </a:cubicBezTo>
                  <a:cubicBezTo>
                    <a:pt x="533666" y="778794"/>
                    <a:pt x="496492" y="794753"/>
                    <a:pt x="457049" y="805186"/>
                  </a:cubicBezTo>
                  <a:cubicBezTo>
                    <a:pt x="341937" y="835680"/>
                    <a:pt x="227444" y="834093"/>
                    <a:pt x="114436" y="794897"/>
                  </a:cubicBezTo>
                  <a:cubicBezTo>
                    <a:pt x="79096" y="782650"/>
                    <a:pt x="46560" y="764877"/>
                    <a:pt x="21798" y="735640"/>
                  </a:cubicBezTo>
                  <a:cubicBezTo>
                    <a:pt x="7303" y="718507"/>
                    <a:pt x="-202" y="698940"/>
                    <a:pt x="4" y="676136"/>
                  </a:cubicBezTo>
                  <a:cubicBezTo>
                    <a:pt x="417" y="629415"/>
                    <a:pt x="66" y="194267"/>
                    <a:pt x="45" y="146515"/>
                  </a:cubicBezTo>
                  <a:cubicBezTo>
                    <a:pt x="25" y="121732"/>
                    <a:pt x="10520" y="101422"/>
                    <a:pt x="27303" y="83980"/>
                  </a:cubicBezTo>
                  <a:cubicBezTo>
                    <a:pt x="54725" y="55485"/>
                    <a:pt x="89302" y="38825"/>
                    <a:pt x="126085" y="26681"/>
                  </a:cubicBezTo>
                  <a:cubicBezTo>
                    <a:pt x="200847" y="1981"/>
                    <a:pt x="277732" y="-4143"/>
                    <a:pt x="355896" y="249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 sz="1350"/>
            </a:p>
          </p:txBody>
        </p:sp>
        <p:sp>
          <p:nvSpPr>
            <p:cNvPr id="127" name="자유형: 도형 126">
              <a:extLst>
                <a:ext uri="{FF2B5EF4-FFF2-40B4-BE49-F238E27FC236}">
                  <a16:creationId xmlns:a16="http://schemas.microsoft.com/office/drawing/2014/main" id="{ED0A10CD-CE91-432A-8106-5756F192B8AB}"/>
                </a:ext>
              </a:extLst>
            </p:cNvPr>
            <p:cNvSpPr/>
            <p:nvPr/>
          </p:nvSpPr>
          <p:spPr>
            <a:xfrm>
              <a:off x="7543759" y="4962312"/>
              <a:ext cx="579222" cy="793818"/>
            </a:xfrm>
            <a:custGeom>
              <a:avLst/>
              <a:gdLst>
                <a:gd name="connsiteX0" fmla="*/ 580263 w 602970"/>
                <a:gd name="connsiteY0" fmla="*/ 603395 h 826365"/>
                <a:gd name="connsiteX1" fmla="*/ 471605 w 602970"/>
                <a:gd name="connsiteY1" fmla="*/ 666838 h 826365"/>
                <a:gd name="connsiteX2" fmla="*/ 172579 w 602970"/>
                <a:gd name="connsiteY2" fmla="*/ 677972 h 826365"/>
                <a:gd name="connsiteX3" fmla="*/ 22499 w 602970"/>
                <a:gd name="connsiteY3" fmla="*/ 603560 h 826365"/>
                <a:gd name="connsiteX4" fmla="*/ 22313 w 602970"/>
                <a:gd name="connsiteY4" fmla="*/ 672281 h 826365"/>
                <a:gd name="connsiteX5" fmla="*/ 46828 w 602970"/>
                <a:gd name="connsiteY5" fmla="*/ 729909 h 826365"/>
                <a:gd name="connsiteX6" fmla="*/ 124621 w 602970"/>
                <a:gd name="connsiteY6" fmla="*/ 774898 h 826365"/>
                <a:gd name="connsiteX7" fmla="*/ 446039 w 602970"/>
                <a:gd name="connsiteY7" fmla="*/ 785146 h 826365"/>
                <a:gd name="connsiteX8" fmla="*/ 547707 w 602970"/>
                <a:gd name="connsiteY8" fmla="*/ 737352 h 826365"/>
                <a:gd name="connsiteX9" fmla="*/ 580490 w 602970"/>
                <a:gd name="connsiteY9" fmla="*/ 668982 h 826365"/>
                <a:gd name="connsiteX10" fmla="*/ 580263 w 602970"/>
                <a:gd name="connsiteY10" fmla="*/ 620591 h 826365"/>
                <a:gd name="connsiteX11" fmla="*/ 580263 w 602970"/>
                <a:gd name="connsiteY11" fmla="*/ 603395 h 826365"/>
                <a:gd name="connsiteX12" fmla="*/ 22519 w 602970"/>
                <a:gd name="connsiteY12" fmla="*/ 469788 h 826365"/>
                <a:gd name="connsiteX13" fmla="*/ 22292 w 602970"/>
                <a:gd name="connsiteY13" fmla="*/ 540777 h 826365"/>
                <a:gd name="connsiteX14" fmla="*/ 43405 w 602970"/>
                <a:gd name="connsiteY14" fmla="*/ 592570 h 826365"/>
                <a:gd name="connsiteX15" fmla="*/ 102971 w 602970"/>
                <a:gd name="connsiteY15" fmla="*/ 632322 h 826365"/>
                <a:gd name="connsiteX16" fmla="*/ 256577 w 602970"/>
                <a:gd name="connsiteY16" fmla="*/ 667827 h 826365"/>
                <a:gd name="connsiteX17" fmla="*/ 474904 w 602970"/>
                <a:gd name="connsiteY17" fmla="*/ 642301 h 826365"/>
                <a:gd name="connsiteX18" fmla="*/ 559253 w 602970"/>
                <a:gd name="connsiteY18" fmla="*/ 592570 h 826365"/>
                <a:gd name="connsiteX19" fmla="*/ 579645 w 602970"/>
                <a:gd name="connsiteY19" fmla="*/ 553148 h 826365"/>
                <a:gd name="connsiteX20" fmla="*/ 579810 w 602970"/>
                <a:gd name="connsiteY20" fmla="*/ 472840 h 826365"/>
                <a:gd name="connsiteX21" fmla="*/ 578057 w 602970"/>
                <a:gd name="connsiteY21" fmla="*/ 471685 h 826365"/>
                <a:gd name="connsiteX22" fmla="*/ 465399 w 602970"/>
                <a:gd name="connsiteY22" fmla="*/ 534901 h 826365"/>
                <a:gd name="connsiteX23" fmla="*/ 183280 w 602970"/>
                <a:gd name="connsiteY23" fmla="*/ 546364 h 826365"/>
                <a:gd name="connsiteX24" fmla="*/ 22519 w 602970"/>
                <a:gd name="connsiteY24" fmla="*/ 469788 h 826365"/>
                <a:gd name="connsiteX25" fmla="*/ 22519 w 602970"/>
                <a:gd name="connsiteY25" fmla="*/ 336677 h 826365"/>
                <a:gd name="connsiteX26" fmla="*/ 22292 w 602970"/>
                <a:gd name="connsiteY26" fmla="*/ 405336 h 826365"/>
                <a:gd name="connsiteX27" fmla="*/ 46643 w 602970"/>
                <a:gd name="connsiteY27" fmla="*/ 462016 h 826365"/>
                <a:gd name="connsiteX28" fmla="*/ 116765 w 602970"/>
                <a:gd name="connsiteY28" fmla="*/ 504139 h 826365"/>
                <a:gd name="connsiteX29" fmla="*/ 466616 w 602970"/>
                <a:gd name="connsiteY29" fmla="*/ 511087 h 826365"/>
                <a:gd name="connsiteX30" fmla="*/ 555336 w 602970"/>
                <a:gd name="connsiteY30" fmla="*/ 462717 h 826365"/>
                <a:gd name="connsiteX31" fmla="*/ 580428 w 602970"/>
                <a:gd name="connsiteY31" fmla="*/ 405336 h 826365"/>
                <a:gd name="connsiteX32" fmla="*/ 580181 w 602970"/>
                <a:gd name="connsiteY32" fmla="*/ 346615 h 826365"/>
                <a:gd name="connsiteX33" fmla="*/ 578635 w 602970"/>
                <a:gd name="connsiteY33" fmla="*/ 337275 h 826365"/>
                <a:gd name="connsiteX34" fmla="*/ 457007 w 602970"/>
                <a:gd name="connsiteY34" fmla="*/ 403460 h 826365"/>
                <a:gd name="connsiteX35" fmla="*/ 234619 w 602970"/>
                <a:gd name="connsiteY35" fmla="*/ 420160 h 826365"/>
                <a:gd name="connsiteX36" fmla="*/ 22519 w 602970"/>
                <a:gd name="connsiteY36" fmla="*/ 336677 h 826365"/>
                <a:gd name="connsiteX37" fmla="*/ 580037 w 602970"/>
                <a:gd name="connsiteY37" fmla="*/ 201875 h 826365"/>
                <a:gd name="connsiteX38" fmla="*/ 473853 w 602970"/>
                <a:gd name="connsiteY38" fmla="*/ 264410 h 826365"/>
                <a:gd name="connsiteX39" fmla="*/ 158765 w 602970"/>
                <a:gd name="connsiteY39" fmla="*/ 273008 h 826365"/>
                <a:gd name="connsiteX40" fmla="*/ 24932 w 602970"/>
                <a:gd name="connsiteY40" fmla="*/ 204308 h 826365"/>
                <a:gd name="connsiteX41" fmla="*/ 22561 w 602970"/>
                <a:gd name="connsiteY41" fmla="*/ 204494 h 826365"/>
                <a:gd name="connsiteX42" fmla="*/ 22437 w 602970"/>
                <a:gd name="connsiteY42" fmla="*/ 275421 h 826365"/>
                <a:gd name="connsiteX43" fmla="*/ 38272 w 602970"/>
                <a:gd name="connsiteY43" fmla="*/ 318884 h 826365"/>
                <a:gd name="connsiteX44" fmla="*/ 93178 w 602970"/>
                <a:gd name="connsiteY44" fmla="*/ 359811 h 826365"/>
                <a:gd name="connsiteX45" fmla="*/ 281732 w 602970"/>
                <a:gd name="connsiteY45" fmla="*/ 401295 h 826365"/>
                <a:gd name="connsiteX46" fmla="*/ 485007 w 602970"/>
                <a:gd name="connsiteY46" fmla="*/ 370698 h 826365"/>
                <a:gd name="connsiteX47" fmla="*/ 556779 w 602970"/>
                <a:gd name="connsiteY47" fmla="*/ 327379 h 826365"/>
                <a:gd name="connsiteX48" fmla="*/ 579830 w 602970"/>
                <a:gd name="connsiteY48" fmla="*/ 283812 h 826365"/>
                <a:gd name="connsiteX49" fmla="*/ 580037 w 602970"/>
                <a:gd name="connsiteY49" fmla="*/ 201875 h 826365"/>
                <a:gd name="connsiteX50" fmla="*/ 259951 w 602970"/>
                <a:gd name="connsiteY50" fmla="*/ 23442 h 826365"/>
                <a:gd name="connsiteX51" fmla="*/ 142250 w 602970"/>
                <a:gd name="connsiteY51" fmla="*/ 44867 h 826365"/>
                <a:gd name="connsiteX52" fmla="*/ 45447 w 602970"/>
                <a:gd name="connsiteY52" fmla="*/ 97258 h 826365"/>
                <a:gd name="connsiteX53" fmla="*/ 45426 w 602970"/>
                <a:gd name="connsiteY53" fmla="*/ 192988 h 826365"/>
                <a:gd name="connsiteX54" fmla="*/ 105652 w 602970"/>
                <a:gd name="connsiteY54" fmla="*/ 231771 h 826365"/>
                <a:gd name="connsiteX55" fmla="*/ 292928 w 602970"/>
                <a:gd name="connsiteY55" fmla="*/ 267791 h 826365"/>
                <a:gd name="connsiteX56" fmla="*/ 481440 w 602970"/>
                <a:gd name="connsiteY56" fmla="*/ 238163 h 826365"/>
                <a:gd name="connsiteX57" fmla="*/ 561872 w 602970"/>
                <a:gd name="connsiteY57" fmla="*/ 187999 h 826365"/>
                <a:gd name="connsiteX58" fmla="*/ 560552 w 602970"/>
                <a:gd name="connsiteY58" fmla="*/ 100474 h 826365"/>
                <a:gd name="connsiteX59" fmla="*/ 516058 w 602970"/>
                <a:gd name="connsiteY59" fmla="*/ 67567 h 826365"/>
                <a:gd name="connsiteX60" fmla="*/ 379586 w 602970"/>
                <a:gd name="connsiteY60" fmla="*/ 27485 h 826365"/>
                <a:gd name="connsiteX61" fmla="*/ 259951 w 602970"/>
                <a:gd name="connsiteY61" fmla="*/ 23442 h 826365"/>
                <a:gd name="connsiteX62" fmla="*/ 355896 w 602970"/>
                <a:gd name="connsiteY62" fmla="*/ 2496 h 826365"/>
                <a:gd name="connsiteX63" fmla="*/ 501708 w 602970"/>
                <a:gd name="connsiteY63" fmla="*/ 36125 h 826365"/>
                <a:gd name="connsiteX64" fmla="*/ 575501 w 602970"/>
                <a:gd name="connsiteY64" fmla="*/ 83959 h 826365"/>
                <a:gd name="connsiteX65" fmla="*/ 602841 w 602970"/>
                <a:gd name="connsiteY65" fmla="*/ 151669 h 826365"/>
                <a:gd name="connsiteX66" fmla="*/ 602923 w 602970"/>
                <a:gd name="connsiteY66" fmla="*/ 669951 h 826365"/>
                <a:gd name="connsiteX67" fmla="*/ 565109 w 602970"/>
                <a:gd name="connsiteY67" fmla="*/ 751805 h 826365"/>
                <a:gd name="connsiteX68" fmla="*/ 457049 w 602970"/>
                <a:gd name="connsiteY68" fmla="*/ 805186 h 826365"/>
                <a:gd name="connsiteX69" fmla="*/ 114436 w 602970"/>
                <a:gd name="connsiteY69" fmla="*/ 794897 h 826365"/>
                <a:gd name="connsiteX70" fmla="*/ 21798 w 602970"/>
                <a:gd name="connsiteY70" fmla="*/ 735641 h 826365"/>
                <a:gd name="connsiteX71" fmla="*/ 4 w 602970"/>
                <a:gd name="connsiteY71" fmla="*/ 676136 h 826365"/>
                <a:gd name="connsiteX72" fmla="*/ 45 w 602970"/>
                <a:gd name="connsiteY72" fmla="*/ 146515 h 826365"/>
                <a:gd name="connsiteX73" fmla="*/ 27303 w 602970"/>
                <a:gd name="connsiteY73" fmla="*/ 83980 h 826365"/>
                <a:gd name="connsiteX74" fmla="*/ 126085 w 602970"/>
                <a:gd name="connsiteY74" fmla="*/ 26681 h 826365"/>
                <a:gd name="connsiteX75" fmla="*/ 355896 w 602970"/>
                <a:gd name="connsiteY75" fmla="*/ 2496 h 82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2970" h="826365">
                  <a:moveTo>
                    <a:pt x="580263" y="603395"/>
                  </a:moveTo>
                  <a:cubicBezTo>
                    <a:pt x="548656" y="636281"/>
                    <a:pt x="511625" y="654467"/>
                    <a:pt x="471605" y="666838"/>
                  </a:cubicBezTo>
                  <a:cubicBezTo>
                    <a:pt x="372988" y="697332"/>
                    <a:pt x="273072" y="699641"/>
                    <a:pt x="172579" y="677972"/>
                  </a:cubicBezTo>
                  <a:cubicBezTo>
                    <a:pt x="117301" y="666054"/>
                    <a:pt x="65158" y="646859"/>
                    <a:pt x="22499" y="603560"/>
                  </a:cubicBezTo>
                  <a:cubicBezTo>
                    <a:pt x="22499" y="627766"/>
                    <a:pt x="23303" y="650075"/>
                    <a:pt x="22313" y="672281"/>
                  </a:cubicBezTo>
                  <a:cubicBezTo>
                    <a:pt x="21241" y="695807"/>
                    <a:pt x="30478" y="714177"/>
                    <a:pt x="46828" y="729909"/>
                  </a:cubicBezTo>
                  <a:cubicBezTo>
                    <a:pt x="69055" y="751290"/>
                    <a:pt x="95858" y="765084"/>
                    <a:pt x="124621" y="774898"/>
                  </a:cubicBezTo>
                  <a:cubicBezTo>
                    <a:pt x="230640" y="811083"/>
                    <a:pt x="337999" y="812362"/>
                    <a:pt x="446039" y="785146"/>
                  </a:cubicBezTo>
                  <a:cubicBezTo>
                    <a:pt x="482883" y="775867"/>
                    <a:pt x="517811" y="761682"/>
                    <a:pt x="547707" y="737352"/>
                  </a:cubicBezTo>
                  <a:cubicBezTo>
                    <a:pt x="569294" y="719785"/>
                    <a:pt x="582799" y="698466"/>
                    <a:pt x="580490" y="668982"/>
                  </a:cubicBezTo>
                  <a:cubicBezTo>
                    <a:pt x="579232" y="652941"/>
                    <a:pt x="580263" y="636735"/>
                    <a:pt x="580263" y="620591"/>
                  </a:cubicBezTo>
                  <a:cubicBezTo>
                    <a:pt x="580263" y="615684"/>
                    <a:pt x="580263" y="610777"/>
                    <a:pt x="580263" y="603395"/>
                  </a:cubicBezTo>
                  <a:close/>
                  <a:moveTo>
                    <a:pt x="22519" y="469788"/>
                  </a:moveTo>
                  <a:cubicBezTo>
                    <a:pt x="22519" y="495066"/>
                    <a:pt x="23096" y="517953"/>
                    <a:pt x="22292" y="540777"/>
                  </a:cubicBezTo>
                  <a:cubicBezTo>
                    <a:pt x="21612" y="561498"/>
                    <a:pt x="29591" y="578096"/>
                    <a:pt x="43405" y="592570"/>
                  </a:cubicBezTo>
                  <a:cubicBezTo>
                    <a:pt x="60292" y="610260"/>
                    <a:pt x="80869" y="622508"/>
                    <a:pt x="102971" y="632322"/>
                  </a:cubicBezTo>
                  <a:cubicBezTo>
                    <a:pt x="151878" y="654013"/>
                    <a:pt x="203506" y="664136"/>
                    <a:pt x="256577" y="667827"/>
                  </a:cubicBezTo>
                  <a:cubicBezTo>
                    <a:pt x="330947" y="673002"/>
                    <a:pt x="404080" y="667002"/>
                    <a:pt x="474904" y="642301"/>
                  </a:cubicBezTo>
                  <a:cubicBezTo>
                    <a:pt x="506244" y="631374"/>
                    <a:pt x="535790" y="616962"/>
                    <a:pt x="559253" y="592570"/>
                  </a:cubicBezTo>
                  <a:cubicBezTo>
                    <a:pt x="569913" y="581498"/>
                    <a:pt x="579088" y="568900"/>
                    <a:pt x="579645" y="553148"/>
                  </a:cubicBezTo>
                  <a:cubicBezTo>
                    <a:pt x="580572" y="526406"/>
                    <a:pt x="579892" y="499602"/>
                    <a:pt x="579810" y="472840"/>
                  </a:cubicBezTo>
                  <a:cubicBezTo>
                    <a:pt x="579810" y="472510"/>
                    <a:pt x="578820" y="472159"/>
                    <a:pt x="578057" y="471685"/>
                  </a:cubicBezTo>
                  <a:cubicBezTo>
                    <a:pt x="546944" y="504118"/>
                    <a:pt x="507605" y="522406"/>
                    <a:pt x="465399" y="534901"/>
                  </a:cubicBezTo>
                  <a:cubicBezTo>
                    <a:pt x="372411" y="562447"/>
                    <a:pt x="278082" y="565045"/>
                    <a:pt x="183280" y="546364"/>
                  </a:cubicBezTo>
                  <a:cubicBezTo>
                    <a:pt x="124394" y="534777"/>
                    <a:pt x="68477" y="515705"/>
                    <a:pt x="22519" y="469788"/>
                  </a:cubicBezTo>
                  <a:close/>
                  <a:moveTo>
                    <a:pt x="22519" y="336677"/>
                  </a:moveTo>
                  <a:cubicBezTo>
                    <a:pt x="22519" y="360739"/>
                    <a:pt x="23241" y="383068"/>
                    <a:pt x="22292" y="405336"/>
                  </a:cubicBezTo>
                  <a:cubicBezTo>
                    <a:pt x="21303" y="428511"/>
                    <a:pt x="30643" y="446573"/>
                    <a:pt x="46643" y="462016"/>
                  </a:cubicBezTo>
                  <a:cubicBezTo>
                    <a:pt x="66766" y="481417"/>
                    <a:pt x="90745" y="494860"/>
                    <a:pt x="116765" y="504139"/>
                  </a:cubicBezTo>
                  <a:cubicBezTo>
                    <a:pt x="232537" y="545396"/>
                    <a:pt x="349360" y="546200"/>
                    <a:pt x="466616" y="511087"/>
                  </a:cubicBezTo>
                  <a:cubicBezTo>
                    <a:pt x="499378" y="501273"/>
                    <a:pt x="530058" y="486634"/>
                    <a:pt x="555336" y="462717"/>
                  </a:cubicBezTo>
                  <a:cubicBezTo>
                    <a:pt x="571748" y="447191"/>
                    <a:pt x="581542" y="428923"/>
                    <a:pt x="580428" y="405336"/>
                  </a:cubicBezTo>
                  <a:cubicBezTo>
                    <a:pt x="579501" y="385790"/>
                    <a:pt x="580284" y="366182"/>
                    <a:pt x="580181" y="346615"/>
                  </a:cubicBezTo>
                  <a:cubicBezTo>
                    <a:pt x="580160" y="343749"/>
                    <a:pt x="581047" y="340636"/>
                    <a:pt x="578635" y="337275"/>
                  </a:cubicBezTo>
                  <a:cubicBezTo>
                    <a:pt x="544821" y="372244"/>
                    <a:pt x="502347" y="390759"/>
                    <a:pt x="457007" y="403460"/>
                  </a:cubicBezTo>
                  <a:cubicBezTo>
                    <a:pt x="384060" y="423893"/>
                    <a:pt x="309773" y="428841"/>
                    <a:pt x="234619" y="420160"/>
                  </a:cubicBezTo>
                  <a:cubicBezTo>
                    <a:pt x="157321" y="411233"/>
                    <a:pt x="83219" y="393666"/>
                    <a:pt x="22519" y="336677"/>
                  </a:cubicBezTo>
                  <a:close/>
                  <a:moveTo>
                    <a:pt x="580037" y="201875"/>
                  </a:moveTo>
                  <a:cubicBezTo>
                    <a:pt x="549398" y="233916"/>
                    <a:pt x="513069" y="252101"/>
                    <a:pt x="473853" y="264410"/>
                  </a:cubicBezTo>
                  <a:cubicBezTo>
                    <a:pt x="369731" y="297008"/>
                    <a:pt x="264413" y="298431"/>
                    <a:pt x="158765" y="273008"/>
                  </a:cubicBezTo>
                  <a:cubicBezTo>
                    <a:pt x="108869" y="261009"/>
                    <a:pt x="62003" y="241875"/>
                    <a:pt x="24932" y="204308"/>
                  </a:cubicBezTo>
                  <a:cubicBezTo>
                    <a:pt x="24664" y="204040"/>
                    <a:pt x="23736" y="204391"/>
                    <a:pt x="22561" y="204494"/>
                  </a:cubicBezTo>
                  <a:cubicBezTo>
                    <a:pt x="22561" y="228122"/>
                    <a:pt x="22911" y="251772"/>
                    <a:pt x="22437" y="275421"/>
                  </a:cubicBezTo>
                  <a:cubicBezTo>
                    <a:pt x="22086" y="292163"/>
                    <a:pt x="27963" y="306266"/>
                    <a:pt x="38272" y="318884"/>
                  </a:cubicBezTo>
                  <a:cubicBezTo>
                    <a:pt x="53158" y="337090"/>
                    <a:pt x="72354" y="349729"/>
                    <a:pt x="93178" y="359811"/>
                  </a:cubicBezTo>
                  <a:cubicBezTo>
                    <a:pt x="152682" y="388615"/>
                    <a:pt x="216331" y="399295"/>
                    <a:pt x="281732" y="401295"/>
                  </a:cubicBezTo>
                  <a:cubicBezTo>
                    <a:pt x="351298" y="403419"/>
                    <a:pt x="419523" y="395811"/>
                    <a:pt x="485007" y="370698"/>
                  </a:cubicBezTo>
                  <a:cubicBezTo>
                    <a:pt x="511460" y="360554"/>
                    <a:pt x="536346" y="347523"/>
                    <a:pt x="556779" y="327379"/>
                  </a:cubicBezTo>
                  <a:cubicBezTo>
                    <a:pt x="568965" y="315338"/>
                    <a:pt x="579274" y="301606"/>
                    <a:pt x="579830" y="283812"/>
                  </a:cubicBezTo>
                  <a:cubicBezTo>
                    <a:pt x="580655" y="257400"/>
                    <a:pt x="580037" y="230947"/>
                    <a:pt x="580037" y="201875"/>
                  </a:cubicBezTo>
                  <a:close/>
                  <a:moveTo>
                    <a:pt x="259951" y="23442"/>
                  </a:moveTo>
                  <a:cubicBezTo>
                    <a:pt x="220372" y="26130"/>
                    <a:pt x="181115" y="33063"/>
                    <a:pt x="142250" y="44867"/>
                  </a:cubicBezTo>
                  <a:cubicBezTo>
                    <a:pt x="106559" y="55712"/>
                    <a:pt x="72539" y="70413"/>
                    <a:pt x="45447" y="97258"/>
                  </a:cubicBezTo>
                  <a:cubicBezTo>
                    <a:pt x="14581" y="127855"/>
                    <a:pt x="14664" y="162061"/>
                    <a:pt x="45426" y="192988"/>
                  </a:cubicBezTo>
                  <a:cubicBezTo>
                    <a:pt x="62642" y="210287"/>
                    <a:pt x="83446" y="222266"/>
                    <a:pt x="105652" y="231771"/>
                  </a:cubicBezTo>
                  <a:cubicBezTo>
                    <a:pt x="168249" y="258513"/>
                    <a:pt x="234186" y="267461"/>
                    <a:pt x="292928" y="267791"/>
                  </a:cubicBezTo>
                  <a:cubicBezTo>
                    <a:pt x="363215" y="267688"/>
                    <a:pt x="423524" y="259853"/>
                    <a:pt x="481440" y="238163"/>
                  </a:cubicBezTo>
                  <a:cubicBezTo>
                    <a:pt x="511543" y="226885"/>
                    <a:pt x="540099" y="212617"/>
                    <a:pt x="561872" y="187999"/>
                  </a:cubicBezTo>
                  <a:cubicBezTo>
                    <a:pt x="587088" y="159504"/>
                    <a:pt x="586408" y="128391"/>
                    <a:pt x="560552" y="100474"/>
                  </a:cubicBezTo>
                  <a:cubicBezTo>
                    <a:pt x="547790" y="86701"/>
                    <a:pt x="532553" y="76227"/>
                    <a:pt x="516058" y="67567"/>
                  </a:cubicBezTo>
                  <a:cubicBezTo>
                    <a:pt x="473255" y="45135"/>
                    <a:pt x="427214" y="33630"/>
                    <a:pt x="379586" y="27485"/>
                  </a:cubicBezTo>
                  <a:cubicBezTo>
                    <a:pt x="339432" y="22310"/>
                    <a:pt x="299531" y="20754"/>
                    <a:pt x="259951" y="23442"/>
                  </a:cubicBezTo>
                  <a:close/>
                  <a:moveTo>
                    <a:pt x="355896" y="2496"/>
                  </a:moveTo>
                  <a:cubicBezTo>
                    <a:pt x="406122" y="6744"/>
                    <a:pt x="455049" y="16558"/>
                    <a:pt x="501708" y="36125"/>
                  </a:cubicBezTo>
                  <a:cubicBezTo>
                    <a:pt x="529130" y="47630"/>
                    <a:pt x="554697" y="62165"/>
                    <a:pt x="575501" y="83959"/>
                  </a:cubicBezTo>
                  <a:cubicBezTo>
                    <a:pt x="593583" y="102907"/>
                    <a:pt x="603212" y="124927"/>
                    <a:pt x="602841" y="151669"/>
                  </a:cubicBezTo>
                  <a:cubicBezTo>
                    <a:pt x="602202" y="197689"/>
                    <a:pt x="601686" y="625312"/>
                    <a:pt x="602923" y="669951"/>
                  </a:cubicBezTo>
                  <a:cubicBezTo>
                    <a:pt x="603892" y="704156"/>
                    <a:pt x="590119" y="730321"/>
                    <a:pt x="565109" y="751805"/>
                  </a:cubicBezTo>
                  <a:cubicBezTo>
                    <a:pt x="533666" y="778795"/>
                    <a:pt x="496492" y="794753"/>
                    <a:pt x="457049" y="805186"/>
                  </a:cubicBezTo>
                  <a:cubicBezTo>
                    <a:pt x="341937" y="835680"/>
                    <a:pt x="227444" y="834093"/>
                    <a:pt x="114436" y="794897"/>
                  </a:cubicBezTo>
                  <a:cubicBezTo>
                    <a:pt x="79096" y="782650"/>
                    <a:pt x="46560" y="764877"/>
                    <a:pt x="21798" y="735641"/>
                  </a:cubicBezTo>
                  <a:cubicBezTo>
                    <a:pt x="7303" y="718507"/>
                    <a:pt x="-202" y="698940"/>
                    <a:pt x="4" y="676136"/>
                  </a:cubicBezTo>
                  <a:cubicBezTo>
                    <a:pt x="417" y="629415"/>
                    <a:pt x="66" y="194267"/>
                    <a:pt x="45" y="146515"/>
                  </a:cubicBezTo>
                  <a:cubicBezTo>
                    <a:pt x="25" y="121732"/>
                    <a:pt x="10520" y="101423"/>
                    <a:pt x="27303" y="83980"/>
                  </a:cubicBezTo>
                  <a:cubicBezTo>
                    <a:pt x="54725" y="55485"/>
                    <a:pt x="89302" y="38826"/>
                    <a:pt x="126085" y="26681"/>
                  </a:cubicBezTo>
                  <a:cubicBezTo>
                    <a:pt x="200847" y="1981"/>
                    <a:pt x="277732" y="-4143"/>
                    <a:pt x="355896" y="249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 sz="1350"/>
            </a:p>
          </p:txBody>
        </p:sp>
        <p:sp>
          <p:nvSpPr>
            <p:cNvPr id="128" name="자유형: 도형 127">
              <a:extLst>
                <a:ext uri="{FF2B5EF4-FFF2-40B4-BE49-F238E27FC236}">
                  <a16:creationId xmlns:a16="http://schemas.microsoft.com/office/drawing/2014/main" id="{7C235071-E346-4B00-96E4-873A5D42A34C}"/>
                </a:ext>
              </a:extLst>
            </p:cNvPr>
            <p:cNvSpPr/>
            <p:nvPr/>
          </p:nvSpPr>
          <p:spPr>
            <a:xfrm>
              <a:off x="9056414" y="2578440"/>
              <a:ext cx="579222" cy="793818"/>
            </a:xfrm>
            <a:custGeom>
              <a:avLst/>
              <a:gdLst>
                <a:gd name="connsiteX0" fmla="*/ 580263 w 602970"/>
                <a:gd name="connsiteY0" fmla="*/ 603395 h 826365"/>
                <a:gd name="connsiteX1" fmla="*/ 471605 w 602970"/>
                <a:gd name="connsiteY1" fmla="*/ 666838 h 826365"/>
                <a:gd name="connsiteX2" fmla="*/ 172579 w 602970"/>
                <a:gd name="connsiteY2" fmla="*/ 677971 h 826365"/>
                <a:gd name="connsiteX3" fmla="*/ 22499 w 602970"/>
                <a:gd name="connsiteY3" fmla="*/ 603560 h 826365"/>
                <a:gd name="connsiteX4" fmla="*/ 22313 w 602970"/>
                <a:gd name="connsiteY4" fmla="*/ 672281 h 826365"/>
                <a:gd name="connsiteX5" fmla="*/ 46828 w 602970"/>
                <a:gd name="connsiteY5" fmla="*/ 729909 h 826365"/>
                <a:gd name="connsiteX6" fmla="*/ 124621 w 602970"/>
                <a:gd name="connsiteY6" fmla="*/ 774898 h 826365"/>
                <a:gd name="connsiteX7" fmla="*/ 446039 w 602970"/>
                <a:gd name="connsiteY7" fmla="*/ 785145 h 826365"/>
                <a:gd name="connsiteX8" fmla="*/ 547707 w 602970"/>
                <a:gd name="connsiteY8" fmla="*/ 737352 h 826365"/>
                <a:gd name="connsiteX9" fmla="*/ 580490 w 602970"/>
                <a:gd name="connsiteY9" fmla="*/ 668982 h 826365"/>
                <a:gd name="connsiteX10" fmla="*/ 580263 w 602970"/>
                <a:gd name="connsiteY10" fmla="*/ 620591 h 826365"/>
                <a:gd name="connsiteX11" fmla="*/ 580263 w 602970"/>
                <a:gd name="connsiteY11" fmla="*/ 603395 h 826365"/>
                <a:gd name="connsiteX12" fmla="*/ 22519 w 602970"/>
                <a:gd name="connsiteY12" fmla="*/ 469788 h 826365"/>
                <a:gd name="connsiteX13" fmla="*/ 22292 w 602970"/>
                <a:gd name="connsiteY13" fmla="*/ 540777 h 826365"/>
                <a:gd name="connsiteX14" fmla="*/ 43405 w 602970"/>
                <a:gd name="connsiteY14" fmla="*/ 592570 h 826365"/>
                <a:gd name="connsiteX15" fmla="*/ 102971 w 602970"/>
                <a:gd name="connsiteY15" fmla="*/ 632322 h 826365"/>
                <a:gd name="connsiteX16" fmla="*/ 256577 w 602970"/>
                <a:gd name="connsiteY16" fmla="*/ 667827 h 826365"/>
                <a:gd name="connsiteX17" fmla="*/ 474904 w 602970"/>
                <a:gd name="connsiteY17" fmla="*/ 642301 h 826365"/>
                <a:gd name="connsiteX18" fmla="*/ 559253 w 602970"/>
                <a:gd name="connsiteY18" fmla="*/ 592570 h 826365"/>
                <a:gd name="connsiteX19" fmla="*/ 579645 w 602970"/>
                <a:gd name="connsiteY19" fmla="*/ 553148 h 826365"/>
                <a:gd name="connsiteX20" fmla="*/ 579810 w 602970"/>
                <a:gd name="connsiteY20" fmla="*/ 472840 h 826365"/>
                <a:gd name="connsiteX21" fmla="*/ 578057 w 602970"/>
                <a:gd name="connsiteY21" fmla="*/ 471685 h 826365"/>
                <a:gd name="connsiteX22" fmla="*/ 465399 w 602970"/>
                <a:gd name="connsiteY22" fmla="*/ 534901 h 826365"/>
                <a:gd name="connsiteX23" fmla="*/ 183280 w 602970"/>
                <a:gd name="connsiteY23" fmla="*/ 546364 h 826365"/>
                <a:gd name="connsiteX24" fmla="*/ 22519 w 602970"/>
                <a:gd name="connsiteY24" fmla="*/ 469788 h 826365"/>
                <a:gd name="connsiteX25" fmla="*/ 22519 w 602970"/>
                <a:gd name="connsiteY25" fmla="*/ 336677 h 826365"/>
                <a:gd name="connsiteX26" fmla="*/ 22292 w 602970"/>
                <a:gd name="connsiteY26" fmla="*/ 405336 h 826365"/>
                <a:gd name="connsiteX27" fmla="*/ 46643 w 602970"/>
                <a:gd name="connsiteY27" fmla="*/ 462015 h 826365"/>
                <a:gd name="connsiteX28" fmla="*/ 116765 w 602970"/>
                <a:gd name="connsiteY28" fmla="*/ 504139 h 826365"/>
                <a:gd name="connsiteX29" fmla="*/ 466616 w 602970"/>
                <a:gd name="connsiteY29" fmla="*/ 511087 h 826365"/>
                <a:gd name="connsiteX30" fmla="*/ 555336 w 602970"/>
                <a:gd name="connsiteY30" fmla="*/ 462716 h 826365"/>
                <a:gd name="connsiteX31" fmla="*/ 580428 w 602970"/>
                <a:gd name="connsiteY31" fmla="*/ 405336 h 826365"/>
                <a:gd name="connsiteX32" fmla="*/ 580181 w 602970"/>
                <a:gd name="connsiteY32" fmla="*/ 346615 h 826365"/>
                <a:gd name="connsiteX33" fmla="*/ 578635 w 602970"/>
                <a:gd name="connsiteY33" fmla="*/ 337275 h 826365"/>
                <a:gd name="connsiteX34" fmla="*/ 457007 w 602970"/>
                <a:gd name="connsiteY34" fmla="*/ 403460 h 826365"/>
                <a:gd name="connsiteX35" fmla="*/ 234619 w 602970"/>
                <a:gd name="connsiteY35" fmla="*/ 420160 h 826365"/>
                <a:gd name="connsiteX36" fmla="*/ 22519 w 602970"/>
                <a:gd name="connsiteY36" fmla="*/ 336677 h 826365"/>
                <a:gd name="connsiteX37" fmla="*/ 580037 w 602970"/>
                <a:gd name="connsiteY37" fmla="*/ 201875 h 826365"/>
                <a:gd name="connsiteX38" fmla="*/ 473853 w 602970"/>
                <a:gd name="connsiteY38" fmla="*/ 264410 h 826365"/>
                <a:gd name="connsiteX39" fmla="*/ 158765 w 602970"/>
                <a:gd name="connsiteY39" fmla="*/ 273008 h 826365"/>
                <a:gd name="connsiteX40" fmla="*/ 24932 w 602970"/>
                <a:gd name="connsiteY40" fmla="*/ 204308 h 826365"/>
                <a:gd name="connsiteX41" fmla="*/ 22561 w 602970"/>
                <a:gd name="connsiteY41" fmla="*/ 204494 h 826365"/>
                <a:gd name="connsiteX42" fmla="*/ 22437 w 602970"/>
                <a:gd name="connsiteY42" fmla="*/ 275421 h 826365"/>
                <a:gd name="connsiteX43" fmla="*/ 38272 w 602970"/>
                <a:gd name="connsiteY43" fmla="*/ 318884 h 826365"/>
                <a:gd name="connsiteX44" fmla="*/ 93178 w 602970"/>
                <a:gd name="connsiteY44" fmla="*/ 359811 h 826365"/>
                <a:gd name="connsiteX45" fmla="*/ 281732 w 602970"/>
                <a:gd name="connsiteY45" fmla="*/ 401295 h 826365"/>
                <a:gd name="connsiteX46" fmla="*/ 485007 w 602970"/>
                <a:gd name="connsiteY46" fmla="*/ 370698 h 826365"/>
                <a:gd name="connsiteX47" fmla="*/ 556779 w 602970"/>
                <a:gd name="connsiteY47" fmla="*/ 327379 h 826365"/>
                <a:gd name="connsiteX48" fmla="*/ 579830 w 602970"/>
                <a:gd name="connsiteY48" fmla="*/ 283812 h 826365"/>
                <a:gd name="connsiteX49" fmla="*/ 580037 w 602970"/>
                <a:gd name="connsiteY49" fmla="*/ 201875 h 826365"/>
                <a:gd name="connsiteX50" fmla="*/ 259951 w 602970"/>
                <a:gd name="connsiteY50" fmla="*/ 23442 h 826365"/>
                <a:gd name="connsiteX51" fmla="*/ 142250 w 602970"/>
                <a:gd name="connsiteY51" fmla="*/ 44866 h 826365"/>
                <a:gd name="connsiteX52" fmla="*/ 45447 w 602970"/>
                <a:gd name="connsiteY52" fmla="*/ 97257 h 826365"/>
                <a:gd name="connsiteX53" fmla="*/ 45426 w 602970"/>
                <a:gd name="connsiteY53" fmla="*/ 192988 h 826365"/>
                <a:gd name="connsiteX54" fmla="*/ 105652 w 602970"/>
                <a:gd name="connsiteY54" fmla="*/ 231771 h 826365"/>
                <a:gd name="connsiteX55" fmla="*/ 292928 w 602970"/>
                <a:gd name="connsiteY55" fmla="*/ 267791 h 826365"/>
                <a:gd name="connsiteX56" fmla="*/ 481440 w 602970"/>
                <a:gd name="connsiteY56" fmla="*/ 238163 h 826365"/>
                <a:gd name="connsiteX57" fmla="*/ 561872 w 602970"/>
                <a:gd name="connsiteY57" fmla="*/ 187999 h 826365"/>
                <a:gd name="connsiteX58" fmla="*/ 560552 w 602970"/>
                <a:gd name="connsiteY58" fmla="*/ 100474 h 826365"/>
                <a:gd name="connsiteX59" fmla="*/ 516058 w 602970"/>
                <a:gd name="connsiteY59" fmla="*/ 67567 h 826365"/>
                <a:gd name="connsiteX60" fmla="*/ 379586 w 602970"/>
                <a:gd name="connsiteY60" fmla="*/ 27485 h 826365"/>
                <a:gd name="connsiteX61" fmla="*/ 259951 w 602970"/>
                <a:gd name="connsiteY61" fmla="*/ 23442 h 826365"/>
                <a:gd name="connsiteX62" fmla="*/ 355896 w 602970"/>
                <a:gd name="connsiteY62" fmla="*/ 2496 h 826365"/>
                <a:gd name="connsiteX63" fmla="*/ 501708 w 602970"/>
                <a:gd name="connsiteY63" fmla="*/ 36125 h 826365"/>
                <a:gd name="connsiteX64" fmla="*/ 575501 w 602970"/>
                <a:gd name="connsiteY64" fmla="*/ 83959 h 826365"/>
                <a:gd name="connsiteX65" fmla="*/ 602841 w 602970"/>
                <a:gd name="connsiteY65" fmla="*/ 151669 h 826365"/>
                <a:gd name="connsiteX66" fmla="*/ 602923 w 602970"/>
                <a:gd name="connsiteY66" fmla="*/ 669951 h 826365"/>
                <a:gd name="connsiteX67" fmla="*/ 565109 w 602970"/>
                <a:gd name="connsiteY67" fmla="*/ 751805 h 826365"/>
                <a:gd name="connsiteX68" fmla="*/ 457049 w 602970"/>
                <a:gd name="connsiteY68" fmla="*/ 805186 h 826365"/>
                <a:gd name="connsiteX69" fmla="*/ 114436 w 602970"/>
                <a:gd name="connsiteY69" fmla="*/ 794897 h 826365"/>
                <a:gd name="connsiteX70" fmla="*/ 21798 w 602970"/>
                <a:gd name="connsiteY70" fmla="*/ 735640 h 826365"/>
                <a:gd name="connsiteX71" fmla="*/ 4 w 602970"/>
                <a:gd name="connsiteY71" fmla="*/ 676136 h 826365"/>
                <a:gd name="connsiteX72" fmla="*/ 45 w 602970"/>
                <a:gd name="connsiteY72" fmla="*/ 146515 h 826365"/>
                <a:gd name="connsiteX73" fmla="*/ 27303 w 602970"/>
                <a:gd name="connsiteY73" fmla="*/ 83980 h 826365"/>
                <a:gd name="connsiteX74" fmla="*/ 126085 w 602970"/>
                <a:gd name="connsiteY74" fmla="*/ 26681 h 826365"/>
                <a:gd name="connsiteX75" fmla="*/ 355896 w 602970"/>
                <a:gd name="connsiteY75" fmla="*/ 2496 h 82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2970" h="826365">
                  <a:moveTo>
                    <a:pt x="580263" y="603395"/>
                  </a:moveTo>
                  <a:cubicBezTo>
                    <a:pt x="548656" y="636281"/>
                    <a:pt x="511625" y="654467"/>
                    <a:pt x="471605" y="666838"/>
                  </a:cubicBezTo>
                  <a:cubicBezTo>
                    <a:pt x="372988" y="697332"/>
                    <a:pt x="273072" y="699641"/>
                    <a:pt x="172579" y="677971"/>
                  </a:cubicBezTo>
                  <a:cubicBezTo>
                    <a:pt x="117301" y="666054"/>
                    <a:pt x="65158" y="646858"/>
                    <a:pt x="22499" y="603560"/>
                  </a:cubicBezTo>
                  <a:cubicBezTo>
                    <a:pt x="22499" y="627766"/>
                    <a:pt x="23303" y="650075"/>
                    <a:pt x="22313" y="672281"/>
                  </a:cubicBezTo>
                  <a:cubicBezTo>
                    <a:pt x="21241" y="695806"/>
                    <a:pt x="30478" y="714177"/>
                    <a:pt x="46828" y="729909"/>
                  </a:cubicBezTo>
                  <a:cubicBezTo>
                    <a:pt x="69055" y="751290"/>
                    <a:pt x="95858" y="765084"/>
                    <a:pt x="124621" y="774898"/>
                  </a:cubicBezTo>
                  <a:cubicBezTo>
                    <a:pt x="230640" y="811083"/>
                    <a:pt x="337999" y="812362"/>
                    <a:pt x="446039" y="785145"/>
                  </a:cubicBezTo>
                  <a:cubicBezTo>
                    <a:pt x="482883" y="775867"/>
                    <a:pt x="517811" y="761682"/>
                    <a:pt x="547707" y="737352"/>
                  </a:cubicBezTo>
                  <a:cubicBezTo>
                    <a:pt x="569294" y="719785"/>
                    <a:pt x="582799" y="698466"/>
                    <a:pt x="580490" y="668982"/>
                  </a:cubicBezTo>
                  <a:cubicBezTo>
                    <a:pt x="579232" y="652941"/>
                    <a:pt x="580263" y="636735"/>
                    <a:pt x="580263" y="620591"/>
                  </a:cubicBezTo>
                  <a:cubicBezTo>
                    <a:pt x="580263" y="615684"/>
                    <a:pt x="580263" y="610777"/>
                    <a:pt x="580263" y="603395"/>
                  </a:cubicBezTo>
                  <a:close/>
                  <a:moveTo>
                    <a:pt x="22519" y="469788"/>
                  </a:moveTo>
                  <a:cubicBezTo>
                    <a:pt x="22519" y="495066"/>
                    <a:pt x="23096" y="517952"/>
                    <a:pt x="22292" y="540777"/>
                  </a:cubicBezTo>
                  <a:cubicBezTo>
                    <a:pt x="21612" y="561498"/>
                    <a:pt x="29591" y="578096"/>
                    <a:pt x="43405" y="592570"/>
                  </a:cubicBezTo>
                  <a:cubicBezTo>
                    <a:pt x="60292" y="610260"/>
                    <a:pt x="80869" y="622508"/>
                    <a:pt x="102971" y="632322"/>
                  </a:cubicBezTo>
                  <a:cubicBezTo>
                    <a:pt x="151878" y="654012"/>
                    <a:pt x="203506" y="664136"/>
                    <a:pt x="256577" y="667827"/>
                  </a:cubicBezTo>
                  <a:cubicBezTo>
                    <a:pt x="330947" y="673002"/>
                    <a:pt x="404080" y="667002"/>
                    <a:pt x="474904" y="642301"/>
                  </a:cubicBezTo>
                  <a:cubicBezTo>
                    <a:pt x="506244" y="631373"/>
                    <a:pt x="535790" y="616961"/>
                    <a:pt x="559253" y="592570"/>
                  </a:cubicBezTo>
                  <a:cubicBezTo>
                    <a:pt x="569913" y="581498"/>
                    <a:pt x="579088" y="568900"/>
                    <a:pt x="579645" y="553148"/>
                  </a:cubicBezTo>
                  <a:cubicBezTo>
                    <a:pt x="580572" y="526406"/>
                    <a:pt x="579892" y="499602"/>
                    <a:pt x="579810" y="472840"/>
                  </a:cubicBezTo>
                  <a:cubicBezTo>
                    <a:pt x="579810" y="472510"/>
                    <a:pt x="578820" y="472159"/>
                    <a:pt x="578057" y="471685"/>
                  </a:cubicBezTo>
                  <a:cubicBezTo>
                    <a:pt x="546944" y="504117"/>
                    <a:pt x="507605" y="522406"/>
                    <a:pt x="465399" y="534901"/>
                  </a:cubicBezTo>
                  <a:cubicBezTo>
                    <a:pt x="372411" y="562447"/>
                    <a:pt x="278082" y="565045"/>
                    <a:pt x="183280" y="546364"/>
                  </a:cubicBezTo>
                  <a:cubicBezTo>
                    <a:pt x="124394" y="534777"/>
                    <a:pt x="68477" y="515705"/>
                    <a:pt x="22519" y="469788"/>
                  </a:cubicBezTo>
                  <a:close/>
                  <a:moveTo>
                    <a:pt x="22519" y="336677"/>
                  </a:moveTo>
                  <a:cubicBezTo>
                    <a:pt x="22519" y="360739"/>
                    <a:pt x="23241" y="383068"/>
                    <a:pt x="22292" y="405336"/>
                  </a:cubicBezTo>
                  <a:cubicBezTo>
                    <a:pt x="21303" y="428511"/>
                    <a:pt x="30643" y="446572"/>
                    <a:pt x="46643" y="462015"/>
                  </a:cubicBezTo>
                  <a:cubicBezTo>
                    <a:pt x="66766" y="481417"/>
                    <a:pt x="90745" y="494860"/>
                    <a:pt x="116765" y="504139"/>
                  </a:cubicBezTo>
                  <a:cubicBezTo>
                    <a:pt x="232537" y="545396"/>
                    <a:pt x="349360" y="546200"/>
                    <a:pt x="466616" y="511087"/>
                  </a:cubicBezTo>
                  <a:cubicBezTo>
                    <a:pt x="499378" y="501273"/>
                    <a:pt x="530058" y="486634"/>
                    <a:pt x="555336" y="462716"/>
                  </a:cubicBezTo>
                  <a:cubicBezTo>
                    <a:pt x="571748" y="447191"/>
                    <a:pt x="581542" y="428923"/>
                    <a:pt x="580428" y="405336"/>
                  </a:cubicBezTo>
                  <a:cubicBezTo>
                    <a:pt x="579501" y="385790"/>
                    <a:pt x="580284" y="366182"/>
                    <a:pt x="580181" y="346615"/>
                  </a:cubicBezTo>
                  <a:cubicBezTo>
                    <a:pt x="580160" y="343749"/>
                    <a:pt x="581047" y="340636"/>
                    <a:pt x="578635" y="337275"/>
                  </a:cubicBezTo>
                  <a:cubicBezTo>
                    <a:pt x="544821" y="372244"/>
                    <a:pt x="502347" y="390759"/>
                    <a:pt x="457007" y="403460"/>
                  </a:cubicBezTo>
                  <a:cubicBezTo>
                    <a:pt x="384060" y="423892"/>
                    <a:pt x="309773" y="428841"/>
                    <a:pt x="234619" y="420160"/>
                  </a:cubicBezTo>
                  <a:cubicBezTo>
                    <a:pt x="157321" y="411233"/>
                    <a:pt x="83219" y="393666"/>
                    <a:pt x="22519" y="336677"/>
                  </a:cubicBezTo>
                  <a:close/>
                  <a:moveTo>
                    <a:pt x="580037" y="201875"/>
                  </a:moveTo>
                  <a:cubicBezTo>
                    <a:pt x="549398" y="233916"/>
                    <a:pt x="513069" y="252101"/>
                    <a:pt x="473853" y="264410"/>
                  </a:cubicBezTo>
                  <a:cubicBezTo>
                    <a:pt x="369731" y="297008"/>
                    <a:pt x="264413" y="298431"/>
                    <a:pt x="158765" y="273008"/>
                  </a:cubicBezTo>
                  <a:cubicBezTo>
                    <a:pt x="108869" y="261008"/>
                    <a:pt x="62003" y="241875"/>
                    <a:pt x="24932" y="204308"/>
                  </a:cubicBezTo>
                  <a:cubicBezTo>
                    <a:pt x="24664" y="204040"/>
                    <a:pt x="23736" y="204390"/>
                    <a:pt x="22561" y="204494"/>
                  </a:cubicBezTo>
                  <a:cubicBezTo>
                    <a:pt x="22561" y="228122"/>
                    <a:pt x="22911" y="251771"/>
                    <a:pt x="22437" y="275421"/>
                  </a:cubicBezTo>
                  <a:cubicBezTo>
                    <a:pt x="22086" y="292163"/>
                    <a:pt x="27963" y="306266"/>
                    <a:pt x="38272" y="318884"/>
                  </a:cubicBezTo>
                  <a:cubicBezTo>
                    <a:pt x="53158" y="337090"/>
                    <a:pt x="72354" y="349729"/>
                    <a:pt x="93178" y="359811"/>
                  </a:cubicBezTo>
                  <a:cubicBezTo>
                    <a:pt x="152682" y="388615"/>
                    <a:pt x="216331" y="399295"/>
                    <a:pt x="281732" y="401295"/>
                  </a:cubicBezTo>
                  <a:cubicBezTo>
                    <a:pt x="351298" y="403419"/>
                    <a:pt x="419523" y="395811"/>
                    <a:pt x="485007" y="370698"/>
                  </a:cubicBezTo>
                  <a:cubicBezTo>
                    <a:pt x="511460" y="360553"/>
                    <a:pt x="536346" y="347523"/>
                    <a:pt x="556779" y="327379"/>
                  </a:cubicBezTo>
                  <a:cubicBezTo>
                    <a:pt x="568965" y="315338"/>
                    <a:pt x="579274" y="301606"/>
                    <a:pt x="579830" y="283812"/>
                  </a:cubicBezTo>
                  <a:cubicBezTo>
                    <a:pt x="580655" y="257400"/>
                    <a:pt x="580037" y="230947"/>
                    <a:pt x="580037" y="201875"/>
                  </a:cubicBezTo>
                  <a:close/>
                  <a:moveTo>
                    <a:pt x="259951" y="23442"/>
                  </a:moveTo>
                  <a:cubicBezTo>
                    <a:pt x="220372" y="26130"/>
                    <a:pt x="181115" y="33063"/>
                    <a:pt x="142250" y="44866"/>
                  </a:cubicBezTo>
                  <a:cubicBezTo>
                    <a:pt x="106559" y="55712"/>
                    <a:pt x="72539" y="70413"/>
                    <a:pt x="45447" y="97257"/>
                  </a:cubicBezTo>
                  <a:cubicBezTo>
                    <a:pt x="14581" y="127855"/>
                    <a:pt x="14664" y="162061"/>
                    <a:pt x="45426" y="192988"/>
                  </a:cubicBezTo>
                  <a:cubicBezTo>
                    <a:pt x="62642" y="210287"/>
                    <a:pt x="83446" y="222266"/>
                    <a:pt x="105652" y="231771"/>
                  </a:cubicBezTo>
                  <a:cubicBezTo>
                    <a:pt x="168249" y="258513"/>
                    <a:pt x="234186" y="267461"/>
                    <a:pt x="292928" y="267791"/>
                  </a:cubicBezTo>
                  <a:cubicBezTo>
                    <a:pt x="363215" y="267688"/>
                    <a:pt x="423524" y="259853"/>
                    <a:pt x="481440" y="238163"/>
                  </a:cubicBezTo>
                  <a:cubicBezTo>
                    <a:pt x="511543" y="226884"/>
                    <a:pt x="540099" y="212617"/>
                    <a:pt x="561872" y="187999"/>
                  </a:cubicBezTo>
                  <a:cubicBezTo>
                    <a:pt x="587088" y="159504"/>
                    <a:pt x="586408" y="128391"/>
                    <a:pt x="560552" y="100474"/>
                  </a:cubicBezTo>
                  <a:cubicBezTo>
                    <a:pt x="547790" y="86701"/>
                    <a:pt x="532553" y="76227"/>
                    <a:pt x="516058" y="67567"/>
                  </a:cubicBezTo>
                  <a:cubicBezTo>
                    <a:pt x="473255" y="45134"/>
                    <a:pt x="427214" y="33630"/>
                    <a:pt x="379586" y="27485"/>
                  </a:cubicBezTo>
                  <a:cubicBezTo>
                    <a:pt x="339432" y="22310"/>
                    <a:pt x="299531" y="20753"/>
                    <a:pt x="259951" y="23442"/>
                  </a:cubicBezTo>
                  <a:close/>
                  <a:moveTo>
                    <a:pt x="355896" y="2496"/>
                  </a:moveTo>
                  <a:cubicBezTo>
                    <a:pt x="406122" y="6743"/>
                    <a:pt x="455049" y="16558"/>
                    <a:pt x="501708" y="36125"/>
                  </a:cubicBezTo>
                  <a:cubicBezTo>
                    <a:pt x="529130" y="47630"/>
                    <a:pt x="554697" y="62165"/>
                    <a:pt x="575501" y="83959"/>
                  </a:cubicBezTo>
                  <a:cubicBezTo>
                    <a:pt x="593583" y="102907"/>
                    <a:pt x="603212" y="124927"/>
                    <a:pt x="602841" y="151669"/>
                  </a:cubicBezTo>
                  <a:cubicBezTo>
                    <a:pt x="602202" y="197689"/>
                    <a:pt x="601686" y="625312"/>
                    <a:pt x="602923" y="669951"/>
                  </a:cubicBezTo>
                  <a:cubicBezTo>
                    <a:pt x="603892" y="704156"/>
                    <a:pt x="590119" y="730321"/>
                    <a:pt x="565109" y="751805"/>
                  </a:cubicBezTo>
                  <a:cubicBezTo>
                    <a:pt x="533666" y="778794"/>
                    <a:pt x="496492" y="794753"/>
                    <a:pt x="457049" y="805186"/>
                  </a:cubicBezTo>
                  <a:cubicBezTo>
                    <a:pt x="341937" y="835680"/>
                    <a:pt x="227444" y="834093"/>
                    <a:pt x="114436" y="794897"/>
                  </a:cubicBezTo>
                  <a:cubicBezTo>
                    <a:pt x="79096" y="782650"/>
                    <a:pt x="46560" y="764877"/>
                    <a:pt x="21798" y="735640"/>
                  </a:cubicBezTo>
                  <a:cubicBezTo>
                    <a:pt x="7303" y="718507"/>
                    <a:pt x="-202" y="698940"/>
                    <a:pt x="4" y="676136"/>
                  </a:cubicBezTo>
                  <a:cubicBezTo>
                    <a:pt x="417" y="629415"/>
                    <a:pt x="66" y="194267"/>
                    <a:pt x="45" y="146515"/>
                  </a:cubicBezTo>
                  <a:cubicBezTo>
                    <a:pt x="25" y="121732"/>
                    <a:pt x="10520" y="101422"/>
                    <a:pt x="27303" y="83980"/>
                  </a:cubicBezTo>
                  <a:cubicBezTo>
                    <a:pt x="54725" y="55485"/>
                    <a:pt x="89302" y="38825"/>
                    <a:pt x="126085" y="26681"/>
                  </a:cubicBezTo>
                  <a:cubicBezTo>
                    <a:pt x="200847" y="1981"/>
                    <a:pt x="277732" y="-4143"/>
                    <a:pt x="355896" y="249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 sz="1350"/>
            </a:p>
          </p:txBody>
        </p:sp>
        <p:sp>
          <p:nvSpPr>
            <p:cNvPr id="129" name="자유형: 도형 128">
              <a:extLst>
                <a:ext uri="{FF2B5EF4-FFF2-40B4-BE49-F238E27FC236}">
                  <a16:creationId xmlns:a16="http://schemas.microsoft.com/office/drawing/2014/main" id="{FE591249-D6AA-4241-B2E7-746F9B568DCA}"/>
                </a:ext>
              </a:extLst>
            </p:cNvPr>
            <p:cNvSpPr/>
            <p:nvPr/>
          </p:nvSpPr>
          <p:spPr>
            <a:xfrm>
              <a:off x="9056414" y="4962312"/>
              <a:ext cx="579222" cy="793818"/>
            </a:xfrm>
            <a:custGeom>
              <a:avLst/>
              <a:gdLst>
                <a:gd name="connsiteX0" fmla="*/ 580263 w 602970"/>
                <a:gd name="connsiteY0" fmla="*/ 603395 h 826365"/>
                <a:gd name="connsiteX1" fmla="*/ 471605 w 602970"/>
                <a:gd name="connsiteY1" fmla="*/ 666838 h 826365"/>
                <a:gd name="connsiteX2" fmla="*/ 172579 w 602970"/>
                <a:gd name="connsiteY2" fmla="*/ 677972 h 826365"/>
                <a:gd name="connsiteX3" fmla="*/ 22499 w 602970"/>
                <a:gd name="connsiteY3" fmla="*/ 603560 h 826365"/>
                <a:gd name="connsiteX4" fmla="*/ 22313 w 602970"/>
                <a:gd name="connsiteY4" fmla="*/ 672281 h 826365"/>
                <a:gd name="connsiteX5" fmla="*/ 46828 w 602970"/>
                <a:gd name="connsiteY5" fmla="*/ 729909 h 826365"/>
                <a:gd name="connsiteX6" fmla="*/ 124621 w 602970"/>
                <a:gd name="connsiteY6" fmla="*/ 774898 h 826365"/>
                <a:gd name="connsiteX7" fmla="*/ 446039 w 602970"/>
                <a:gd name="connsiteY7" fmla="*/ 785146 h 826365"/>
                <a:gd name="connsiteX8" fmla="*/ 547707 w 602970"/>
                <a:gd name="connsiteY8" fmla="*/ 737352 h 826365"/>
                <a:gd name="connsiteX9" fmla="*/ 580490 w 602970"/>
                <a:gd name="connsiteY9" fmla="*/ 668982 h 826365"/>
                <a:gd name="connsiteX10" fmla="*/ 580263 w 602970"/>
                <a:gd name="connsiteY10" fmla="*/ 620591 h 826365"/>
                <a:gd name="connsiteX11" fmla="*/ 580263 w 602970"/>
                <a:gd name="connsiteY11" fmla="*/ 603395 h 826365"/>
                <a:gd name="connsiteX12" fmla="*/ 22519 w 602970"/>
                <a:gd name="connsiteY12" fmla="*/ 469788 h 826365"/>
                <a:gd name="connsiteX13" fmla="*/ 22292 w 602970"/>
                <a:gd name="connsiteY13" fmla="*/ 540777 h 826365"/>
                <a:gd name="connsiteX14" fmla="*/ 43405 w 602970"/>
                <a:gd name="connsiteY14" fmla="*/ 592570 h 826365"/>
                <a:gd name="connsiteX15" fmla="*/ 102971 w 602970"/>
                <a:gd name="connsiteY15" fmla="*/ 632322 h 826365"/>
                <a:gd name="connsiteX16" fmla="*/ 256577 w 602970"/>
                <a:gd name="connsiteY16" fmla="*/ 667827 h 826365"/>
                <a:gd name="connsiteX17" fmla="*/ 474904 w 602970"/>
                <a:gd name="connsiteY17" fmla="*/ 642301 h 826365"/>
                <a:gd name="connsiteX18" fmla="*/ 559253 w 602970"/>
                <a:gd name="connsiteY18" fmla="*/ 592570 h 826365"/>
                <a:gd name="connsiteX19" fmla="*/ 579645 w 602970"/>
                <a:gd name="connsiteY19" fmla="*/ 553148 h 826365"/>
                <a:gd name="connsiteX20" fmla="*/ 579810 w 602970"/>
                <a:gd name="connsiteY20" fmla="*/ 472840 h 826365"/>
                <a:gd name="connsiteX21" fmla="*/ 578057 w 602970"/>
                <a:gd name="connsiteY21" fmla="*/ 471685 h 826365"/>
                <a:gd name="connsiteX22" fmla="*/ 465399 w 602970"/>
                <a:gd name="connsiteY22" fmla="*/ 534901 h 826365"/>
                <a:gd name="connsiteX23" fmla="*/ 183280 w 602970"/>
                <a:gd name="connsiteY23" fmla="*/ 546364 h 826365"/>
                <a:gd name="connsiteX24" fmla="*/ 22519 w 602970"/>
                <a:gd name="connsiteY24" fmla="*/ 469788 h 826365"/>
                <a:gd name="connsiteX25" fmla="*/ 22519 w 602970"/>
                <a:gd name="connsiteY25" fmla="*/ 336677 h 826365"/>
                <a:gd name="connsiteX26" fmla="*/ 22292 w 602970"/>
                <a:gd name="connsiteY26" fmla="*/ 405336 h 826365"/>
                <a:gd name="connsiteX27" fmla="*/ 46643 w 602970"/>
                <a:gd name="connsiteY27" fmla="*/ 462016 h 826365"/>
                <a:gd name="connsiteX28" fmla="*/ 116765 w 602970"/>
                <a:gd name="connsiteY28" fmla="*/ 504139 h 826365"/>
                <a:gd name="connsiteX29" fmla="*/ 466616 w 602970"/>
                <a:gd name="connsiteY29" fmla="*/ 511087 h 826365"/>
                <a:gd name="connsiteX30" fmla="*/ 555336 w 602970"/>
                <a:gd name="connsiteY30" fmla="*/ 462717 h 826365"/>
                <a:gd name="connsiteX31" fmla="*/ 580428 w 602970"/>
                <a:gd name="connsiteY31" fmla="*/ 405336 h 826365"/>
                <a:gd name="connsiteX32" fmla="*/ 580181 w 602970"/>
                <a:gd name="connsiteY32" fmla="*/ 346615 h 826365"/>
                <a:gd name="connsiteX33" fmla="*/ 578635 w 602970"/>
                <a:gd name="connsiteY33" fmla="*/ 337275 h 826365"/>
                <a:gd name="connsiteX34" fmla="*/ 457007 w 602970"/>
                <a:gd name="connsiteY34" fmla="*/ 403460 h 826365"/>
                <a:gd name="connsiteX35" fmla="*/ 234619 w 602970"/>
                <a:gd name="connsiteY35" fmla="*/ 420160 h 826365"/>
                <a:gd name="connsiteX36" fmla="*/ 22519 w 602970"/>
                <a:gd name="connsiteY36" fmla="*/ 336677 h 826365"/>
                <a:gd name="connsiteX37" fmla="*/ 580037 w 602970"/>
                <a:gd name="connsiteY37" fmla="*/ 201875 h 826365"/>
                <a:gd name="connsiteX38" fmla="*/ 473853 w 602970"/>
                <a:gd name="connsiteY38" fmla="*/ 264410 h 826365"/>
                <a:gd name="connsiteX39" fmla="*/ 158765 w 602970"/>
                <a:gd name="connsiteY39" fmla="*/ 273008 h 826365"/>
                <a:gd name="connsiteX40" fmla="*/ 24932 w 602970"/>
                <a:gd name="connsiteY40" fmla="*/ 204308 h 826365"/>
                <a:gd name="connsiteX41" fmla="*/ 22561 w 602970"/>
                <a:gd name="connsiteY41" fmla="*/ 204494 h 826365"/>
                <a:gd name="connsiteX42" fmla="*/ 22437 w 602970"/>
                <a:gd name="connsiteY42" fmla="*/ 275421 h 826365"/>
                <a:gd name="connsiteX43" fmla="*/ 38272 w 602970"/>
                <a:gd name="connsiteY43" fmla="*/ 318884 h 826365"/>
                <a:gd name="connsiteX44" fmla="*/ 93178 w 602970"/>
                <a:gd name="connsiteY44" fmla="*/ 359811 h 826365"/>
                <a:gd name="connsiteX45" fmla="*/ 281732 w 602970"/>
                <a:gd name="connsiteY45" fmla="*/ 401295 h 826365"/>
                <a:gd name="connsiteX46" fmla="*/ 485007 w 602970"/>
                <a:gd name="connsiteY46" fmla="*/ 370698 h 826365"/>
                <a:gd name="connsiteX47" fmla="*/ 556779 w 602970"/>
                <a:gd name="connsiteY47" fmla="*/ 327379 h 826365"/>
                <a:gd name="connsiteX48" fmla="*/ 579830 w 602970"/>
                <a:gd name="connsiteY48" fmla="*/ 283812 h 826365"/>
                <a:gd name="connsiteX49" fmla="*/ 580037 w 602970"/>
                <a:gd name="connsiteY49" fmla="*/ 201875 h 826365"/>
                <a:gd name="connsiteX50" fmla="*/ 259951 w 602970"/>
                <a:gd name="connsiteY50" fmla="*/ 23442 h 826365"/>
                <a:gd name="connsiteX51" fmla="*/ 142250 w 602970"/>
                <a:gd name="connsiteY51" fmla="*/ 44867 h 826365"/>
                <a:gd name="connsiteX52" fmla="*/ 45447 w 602970"/>
                <a:gd name="connsiteY52" fmla="*/ 97258 h 826365"/>
                <a:gd name="connsiteX53" fmla="*/ 45426 w 602970"/>
                <a:gd name="connsiteY53" fmla="*/ 192988 h 826365"/>
                <a:gd name="connsiteX54" fmla="*/ 105652 w 602970"/>
                <a:gd name="connsiteY54" fmla="*/ 231771 h 826365"/>
                <a:gd name="connsiteX55" fmla="*/ 292928 w 602970"/>
                <a:gd name="connsiteY55" fmla="*/ 267791 h 826365"/>
                <a:gd name="connsiteX56" fmla="*/ 481440 w 602970"/>
                <a:gd name="connsiteY56" fmla="*/ 238163 h 826365"/>
                <a:gd name="connsiteX57" fmla="*/ 561872 w 602970"/>
                <a:gd name="connsiteY57" fmla="*/ 187999 h 826365"/>
                <a:gd name="connsiteX58" fmla="*/ 560552 w 602970"/>
                <a:gd name="connsiteY58" fmla="*/ 100474 h 826365"/>
                <a:gd name="connsiteX59" fmla="*/ 516058 w 602970"/>
                <a:gd name="connsiteY59" fmla="*/ 67567 h 826365"/>
                <a:gd name="connsiteX60" fmla="*/ 379586 w 602970"/>
                <a:gd name="connsiteY60" fmla="*/ 27485 h 826365"/>
                <a:gd name="connsiteX61" fmla="*/ 259951 w 602970"/>
                <a:gd name="connsiteY61" fmla="*/ 23442 h 826365"/>
                <a:gd name="connsiteX62" fmla="*/ 355896 w 602970"/>
                <a:gd name="connsiteY62" fmla="*/ 2496 h 826365"/>
                <a:gd name="connsiteX63" fmla="*/ 501708 w 602970"/>
                <a:gd name="connsiteY63" fmla="*/ 36125 h 826365"/>
                <a:gd name="connsiteX64" fmla="*/ 575501 w 602970"/>
                <a:gd name="connsiteY64" fmla="*/ 83959 h 826365"/>
                <a:gd name="connsiteX65" fmla="*/ 602841 w 602970"/>
                <a:gd name="connsiteY65" fmla="*/ 151669 h 826365"/>
                <a:gd name="connsiteX66" fmla="*/ 602923 w 602970"/>
                <a:gd name="connsiteY66" fmla="*/ 669951 h 826365"/>
                <a:gd name="connsiteX67" fmla="*/ 565109 w 602970"/>
                <a:gd name="connsiteY67" fmla="*/ 751805 h 826365"/>
                <a:gd name="connsiteX68" fmla="*/ 457049 w 602970"/>
                <a:gd name="connsiteY68" fmla="*/ 805186 h 826365"/>
                <a:gd name="connsiteX69" fmla="*/ 114436 w 602970"/>
                <a:gd name="connsiteY69" fmla="*/ 794897 h 826365"/>
                <a:gd name="connsiteX70" fmla="*/ 21798 w 602970"/>
                <a:gd name="connsiteY70" fmla="*/ 735641 h 826365"/>
                <a:gd name="connsiteX71" fmla="*/ 4 w 602970"/>
                <a:gd name="connsiteY71" fmla="*/ 676136 h 826365"/>
                <a:gd name="connsiteX72" fmla="*/ 45 w 602970"/>
                <a:gd name="connsiteY72" fmla="*/ 146515 h 826365"/>
                <a:gd name="connsiteX73" fmla="*/ 27303 w 602970"/>
                <a:gd name="connsiteY73" fmla="*/ 83980 h 826365"/>
                <a:gd name="connsiteX74" fmla="*/ 126085 w 602970"/>
                <a:gd name="connsiteY74" fmla="*/ 26681 h 826365"/>
                <a:gd name="connsiteX75" fmla="*/ 355896 w 602970"/>
                <a:gd name="connsiteY75" fmla="*/ 2496 h 82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2970" h="826365">
                  <a:moveTo>
                    <a:pt x="580263" y="603395"/>
                  </a:moveTo>
                  <a:cubicBezTo>
                    <a:pt x="548656" y="636281"/>
                    <a:pt x="511625" y="654467"/>
                    <a:pt x="471605" y="666838"/>
                  </a:cubicBezTo>
                  <a:cubicBezTo>
                    <a:pt x="372988" y="697332"/>
                    <a:pt x="273072" y="699641"/>
                    <a:pt x="172579" y="677972"/>
                  </a:cubicBezTo>
                  <a:cubicBezTo>
                    <a:pt x="117301" y="666054"/>
                    <a:pt x="65158" y="646859"/>
                    <a:pt x="22499" y="603560"/>
                  </a:cubicBezTo>
                  <a:cubicBezTo>
                    <a:pt x="22499" y="627766"/>
                    <a:pt x="23303" y="650075"/>
                    <a:pt x="22313" y="672281"/>
                  </a:cubicBezTo>
                  <a:cubicBezTo>
                    <a:pt x="21241" y="695807"/>
                    <a:pt x="30478" y="714177"/>
                    <a:pt x="46828" y="729909"/>
                  </a:cubicBezTo>
                  <a:cubicBezTo>
                    <a:pt x="69055" y="751290"/>
                    <a:pt x="95858" y="765084"/>
                    <a:pt x="124621" y="774898"/>
                  </a:cubicBezTo>
                  <a:cubicBezTo>
                    <a:pt x="230640" y="811083"/>
                    <a:pt x="337999" y="812362"/>
                    <a:pt x="446039" y="785146"/>
                  </a:cubicBezTo>
                  <a:cubicBezTo>
                    <a:pt x="482883" y="775867"/>
                    <a:pt x="517811" y="761682"/>
                    <a:pt x="547707" y="737352"/>
                  </a:cubicBezTo>
                  <a:cubicBezTo>
                    <a:pt x="569294" y="719785"/>
                    <a:pt x="582799" y="698466"/>
                    <a:pt x="580490" y="668982"/>
                  </a:cubicBezTo>
                  <a:cubicBezTo>
                    <a:pt x="579232" y="652941"/>
                    <a:pt x="580263" y="636735"/>
                    <a:pt x="580263" y="620591"/>
                  </a:cubicBezTo>
                  <a:cubicBezTo>
                    <a:pt x="580263" y="615684"/>
                    <a:pt x="580263" y="610777"/>
                    <a:pt x="580263" y="603395"/>
                  </a:cubicBezTo>
                  <a:close/>
                  <a:moveTo>
                    <a:pt x="22519" y="469788"/>
                  </a:moveTo>
                  <a:cubicBezTo>
                    <a:pt x="22519" y="495066"/>
                    <a:pt x="23096" y="517953"/>
                    <a:pt x="22292" y="540777"/>
                  </a:cubicBezTo>
                  <a:cubicBezTo>
                    <a:pt x="21612" y="561498"/>
                    <a:pt x="29591" y="578096"/>
                    <a:pt x="43405" y="592570"/>
                  </a:cubicBezTo>
                  <a:cubicBezTo>
                    <a:pt x="60292" y="610260"/>
                    <a:pt x="80869" y="622508"/>
                    <a:pt x="102971" y="632322"/>
                  </a:cubicBezTo>
                  <a:cubicBezTo>
                    <a:pt x="151878" y="654013"/>
                    <a:pt x="203506" y="664136"/>
                    <a:pt x="256577" y="667827"/>
                  </a:cubicBezTo>
                  <a:cubicBezTo>
                    <a:pt x="330947" y="673002"/>
                    <a:pt x="404080" y="667002"/>
                    <a:pt x="474904" y="642301"/>
                  </a:cubicBezTo>
                  <a:cubicBezTo>
                    <a:pt x="506244" y="631374"/>
                    <a:pt x="535790" y="616962"/>
                    <a:pt x="559253" y="592570"/>
                  </a:cubicBezTo>
                  <a:cubicBezTo>
                    <a:pt x="569913" y="581498"/>
                    <a:pt x="579088" y="568900"/>
                    <a:pt x="579645" y="553148"/>
                  </a:cubicBezTo>
                  <a:cubicBezTo>
                    <a:pt x="580572" y="526406"/>
                    <a:pt x="579892" y="499602"/>
                    <a:pt x="579810" y="472840"/>
                  </a:cubicBezTo>
                  <a:cubicBezTo>
                    <a:pt x="579810" y="472510"/>
                    <a:pt x="578820" y="472159"/>
                    <a:pt x="578057" y="471685"/>
                  </a:cubicBezTo>
                  <a:cubicBezTo>
                    <a:pt x="546944" y="504118"/>
                    <a:pt x="507605" y="522406"/>
                    <a:pt x="465399" y="534901"/>
                  </a:cubicBezTo>
                  <a:cubicBezTo>
                    <a:pt x="372411" y="562447"/>
                    <a:pt x="278082" y="565045"/>
                    <a:pt x="183280" y="546364"/>
                  </a:cubicBezTo>
                  <a:cubicBezTo>
                    <a:pt x="124394" y="534777"/>
                    <a:pt x="68477" y="515705"/>
                    <a:pt x="22519" y="469788"/>
                  </a:cubicBezTo>
                  <a:close/>
                  <a:moveTo>
                    <a:pt x="22519" y="336677"/>
                  </a:moveTo>
                  <a:cubicBezTo>
                    <a:pt x="22519" y="360739"/>
                    <a:pt x="23241" y="383068"/>
                    <a:pt x="22292" y="405336"/>
                  </a:cubicBezTo>
                  <a:cubicBezTo>
                    <a:pt x="21303" y="428511"/>
                    <a:pt x="30643" y="446573"/>
                    <a:pt x="46643" y="462016"/>
                  </a:cubicBezTo>
                  <a:cubicBezTo>
                    <a:pt x="66766" y="481417"/>
                    <a:pt x="90745" y="494860"/>
                    <a:pt x="116765" y="504139"/>
                  </a:cubicBezTo>
                  <a:cubicBezTo>
                    <a:pt x="232537" y="545396"/>
                    <a:pt x="349360" y="546200"/>
                    <a:pt x="466616" y="511087"/>
                  </a:cubicBezTo>
                  <a:cubicBezTo>
                    <a:pt x="499378" y="501273"/>
                    <a:pt x="530058" y="486634"/>
                    <a:pt x="555336" y="462717"/>
                  </a:cubicBezTo>
                  <a:cubicBezTo>
                    <a:pt x="571748" y="447191"/>
                    <a:pt x="581542" y="428923"/>
                    <a:pt x="580428" y="405336"/>
                  </a:cubicBezTo>
                  <a:cubicBezTo>
                    <a:pt x="579501" y="385790"/>
                    <a:pt x="580284" y="366182"/>
                    <a:pt x="580181" y="346615"/>
                  </a:cubicBezTo>
                  <a:cubicBezTo>
                    <a:pt x="580160" y="343749"/>
                    <a:pt x="581047" y="340636"/>
                    <a:pt x="578635" y="337275"/>
                  </a:cubicBezTo>
                  <a:cubicBezTo>
                    <a:pt x="544821" y="372244"/>
                    <a:pt x="502347" y="390759"/>
                    <a:pt x="457007" y="403460"/>
                  </a:cubicBezTo>
                  <a:cubicBezTo>
                    <a:pt x="384060" y="423893"/>
                    <a:pt x="309773" y="428841"/>
                    <a:pt x="234619" y="420160"/>
                  </a:cubicBezTo>
                  <a:cubicBezTo>
                    <a:pt x="157321" y="411233"/>
                    <a:pt x="83219" y="393666"/>
                    <a:pt x="22519" y="336677"/>
                  </a:cubicBezTo>
                  <a:close/>
                  <a:moveTo>
                    <a:pt x="580037" y="201875"/>
                  </a:moveTo>
                  <a:cubicBezTo>
                    <a:pt x="549398" y="233916"/>
                    <a:pt x="513069" y="252101"/>
                    <a:pt x="473853" y="264410"/>
                  </a:cubicBezTo>
                  <a:cubicBezTo>
                    <a:pt x="369731" y="297008"/>
                    <a:pt x="264413" y="298431"/>
                    <a:pt x="158765" y="273008"/>
                  </a:cubicBezTo>
                  <a:cubicBezTo>
                    <a:pt x="108869" y="261009"/>
                    <a:pt x="62003" y="241875"/>
                    <a:pt x="24932" y="204308"/>
                  </a:cubicBezTo>
                  <a:cubicBezTo>
                    <a:pt x="24664" y="204040"/>
                    <a:pt x="23736" y="204391"/>
                    <a:pt x="22561" y="204494"/>
                  </a:cubicBezTo>
                  <a:cubicBezTo>
                    <a:pt x="22561" y="228122"/>
                    <a:pt x="22911" y="251772"/>
                    <a:pt x="22437" y="275421"/>
                  </a:cubicBezTo>
                  <a:cubicBezTo>
                    <a:pt x="22086" y="292163"/>
                    <a:pt x="27963" y="306266"/>
                    <a:pt x="38272" y="318884"/>
                  </a:cubicBezTo>
                  <a:cubicBezTo>
                    <a:pt x="53158" y="337090"/>
                    <a:pt x="72354" y="349729"/>
                    <a:pt x="93178" y="359811"/>
                  </a:cubicBezTo>
                  <a:cubicBezTo>
                    <a:pt x="152682" y="388615"/>
                    <a:pt x="216331" y="399295"/>
                    <a:pt x="281732" y="401295"/>
                  </a:cubicBezTo>
                  <a:cubicBezTo>
                    <a:pt x="351298" y="403419"/>
                    <a:pt x="419523" y="395811"/>
                    <a:pt x="485007" y="370698"/>
                  </a:cubicBezTo>
                  <a:cubicBezTo>
                    <a:pt x="511460" y="360554"/>
                    <a:pt x="536346" y="347523"/>
                    <a:pt x="556779" y="327379"/>
                  </a:cubicBezTo>
                  <a:cubicBezTo>
                    <a:pt x="568965" y="315338"/>
                    <a:pt x="579274" y="301606"/>
                    <a:pt x="579830" y="283812"/>
                  </a:cubicBezTo>
                  <a:cubicBezTo>
                    <a:pt x="580655" y="257400"/>
                    <a:pt x="580037" y="230947"/>
                    <a:pt x="580037" y="201875"/>
                  </a:cubicBezTo>
                  <a:close/>
                  <a:moveTo>
                    <a:pt x="259951" y="23442"/>
                  </a:moveTo>
                  <a:cubicBezTo>
                    <a:pt x="220372" y="26130"/>
                    <a:pt x="181115" y="33063"/>
                    <a:pt x="142250" y="44867"/>
                  </a:cubicBezTo>
                  <a:cubicBezTo>
                    <a:pt x="106559" y="55712"/>
                    <a:pt x="72539" y="70413"/>
                    <a:pt x="45447" y="97258"/>
                  </a:cubicBezTo>
                  <a:cubicBezTo>
                    <a:pt x="14581" y="127855"/>
                    <a:pt x="14664" y="162061"/>
                    <a:pt x="45426" y="192988"/>
                  </a:cubicBezTo>
                  <a:cubicBezTo>
                    <a:pt x="62642" y="210287"/>
                    <a:pt x="83446" y="222266"/>
                    <a:pt x="105652" y="231771"/>
                  </a:cubicBezTo>
                  <a:cubicBezTo>
                    <a:pt x="168249" y="258513"/>
                    <a:pt x="234186" y="267461"/>
                    <a:pt x="292928" y="267791"/>
                  </a:cubicBezTo>
                  <a:cubicBezTo>
                    <a:pt x="363215" y="267688"/>
                    <a:pt x="423524" y="259853"/>
                    <a:pt x="481440" y="238163"/>
                  </a:cubicBezTo>
                  <a:cubicBezTo>
                    <a:pt x="511543" y="226885"/>
                    <a:pt x="540099" y="212617"/>
                    <a:pt x="561872" y="187999"/>
                  </a:cubicBezTo>
                  <a:cubicBezTo>
                    <a:pt x="587088" y="159504"/>
                    <a:pt x="586408" y="128391"/>
                    <a:pt x="560552" y="100474"/>
                  </a:cubicBezTo>
                  <a:cubicBezTo>
                    <a:pt x="547790" y="86701"/>
                    <a:pt x="532553" y="76227"/>
                    <a:pt x="516058" y="67567"/>
                  </a:cubicBezTo>
                  <a:cubicBezTo>
                    <a:pt x="473255" y="45135"/>
                    <a:pt x="427214" y="33630"/>
                    <a:pt x="379586" y="27485"/>
                  </a:cubicBezTo>
                  <a:cubicBezTo>
                    <a:pt x="339432" y="22310"/>
                    <a:pt x="299531" y="20754"/>
                    <a:pt x="259951" y="23442"/>
                  </a:cubicBezTo>
                  <a:close/>
                  <a:moveTo>
                    <a:pt x="355896" y="2496"/>
                  </a:moveTo>
                  <a:cubicBezTo>
                    <a:pt x="406122" y="6744"/>
                    <a:pt x="455049" y="16558"/>
                    <a:pt x="501708" y="36125"/>
                  </a:cubicBezTo>
                  <a:cubicBezTo>
                    <a:pt x="529130" y="47630"/>
                    <a:pt x="554697" y="62165"/>
                    <a:pt x="575501" y="83959"/>
                  </a:cubicBezTo>
                  <a:cubicBezTo>
                    <a:pt x="593583" y="102907"/>
                    <a:pt x="603212" y="124927"/>
                    <a:pt x="602841" y="151669"/>
                  </a:cubicBezTo>
                  <a:cubicBezTo>
                    <a:pt x="602202" y="197689"/>
                    <a:pt x="601686" y="625312"/>
                    <a:pt x="602923" y="669951"/>
                  </a:cubicBezTo>
                  <a:cubicBezTo>
                    <a:pt x="603892" y="704156"/>
                    <a:pt x="590119" y="730321"/>
                    <a:pt x="565109" y="751805"/>
                  </a:cubicBezTo>
                  <a:cubicBezTo>
                    <a:pt x="533666" y="778795"/>
                    <a:pt x="496492" y="794753"/>
                    <a:pt x="457049" y="805186"/>
                  </a:cubicBezTo>
                  <a:cubicBezTo>
                    <a:pt x="341937" y="835680"/>
                    <a:pt x="227444" y="834093"/>
                    <a:pt x="114436" y="794897"/>
                  </a:cubicBezTo>
                  <a:cubicBezTo>
                    <a:pt x="79096" y="782650"/>
                    <a:pt x="46560" y="764877"/>
                    <a:pt x="21798" y="735641"/>
                  </a:cubicBezTo>
                  <a:cubicBezTo>
                    <a:pt x="7303" y="718507"/>
                    <a:pt x="-202" y="698940"/>
                    <a:pt x="4" y="676136"/>
                  </a:cubicBezTo>
                  <a:cubicBezTo>
                    <a:pt x="417" y="629415"/>
                    <a:pt x="66" y="194267"/>
                    <a:pt x="45" y="146515"/>
                  </a:cubicBezTo>
                  <a:cubicBezTo>
                    <a:pt x="25" y="121732"/>
                    <a:pt x="10520" y="101423"/>
                    <a:pt x="27303" y="83980"/>
                  </a:cubicBezTo>
                  <a:cubicBezTo>
                    <a:pt x="54725" y="55485"/>
                    <a:pt x="89302" y="38826"/>
                    <a:pt x="126085" y="26681"/>
                  </a:cubicBezTo>
                  <a:cubicBezTo>
                    <a:pt x="200847" y="1981"/>
                    <a:pt x="277732" y="-4143"/>
                    <a:pt x="355896" y="249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 sz="1350"/>
            </a:p>
          </p:txBody>
        </p:sp>
        <p:sp>
          <p:nvSpPr>
            <p:cNvPr id="130" name="자유형: 도형 129">
              <a:extLst>
                <a:ext uri="{FF2B5EF4-FFF2-40B4-BE49-F238E27FC236}">
                  <a16:creationId xmlns:a16="http://schemas.microsoft.com/office/drawing/2014/main" id="{2B684A93-A33C-4B33-B24C-3B57A873EAE2}"/>
                </a:ext>
              </a:extLst>
            </p:cNvPr>
            <p:cNvSpPr/>
            <p:nvPr/>
          </p:nvSpPr>
          <p:spPr>
            <a:xfrm>
              <a:off x="10569069" y="2578440"/>
              <a:ext cx="579222" cy="793818"/>
            </a:xfrm>
            <a:custGeom>
              <a:avLst/>
              <a:gdLst>
                <a:gd name="connsiteX0" fmla="*/ 580263 w 602970"/>
                <a:gd name="connsiteY0" fmla="*/ 603395 h 826365"/>
                <a:gd name="connsiteX1" fmla="*/ 471605 w 602970"/>
                <a:gd name="connsiteY1" fmla="*/ 666838 h 826365"/>
                <a:gd name="connsiteX2" fmla="*/ 172579 w 602970"/>
                <a:gd name="connsiteY2" fmla="*/ 677971 h 826365"/>
                <a:gd name="connsiteX3" fmla="*/ 22499 w 602970"/>
                <a:gd name="connsiteY3" fmla="*/ 603560 h 826365"/>
                <a:gd name="connsiteX4" fmla="*/ 22313 w 602970"/>
                <a:gd name="connsiteY4" fmla="*/ 672281 h 826365"/>
                <a:gd name="connsiteX5" fmla="*/ 46828 w 602970"/>
                <a:gd name="connsiteY5" fmla="*/ 729909 h 826365"/>
                <a:gd name="connsiteX6" fmla="*/ 124621 w 602970"/>
                <a:gd name="connsiteY6" fmla="*/ 774898 h 826365"/>
                <a:gd name="connsiteX7" fmla="*/ 446039 w 602970"/>
                <a:gd name="connsiteY7" fmla="*/ 785145 h 826365"/>
                <a:gd name="connsiteX8" fmla="*/ 547707 w 602970"/>
                <a:gd name="connsiteY8" fmla="*/ 737352 h 826365"/>
                <a:gd name="connsiteX9" fmla="*/ 580490 w 602970"/>
                <a:gd name="connsiteY9" fmla="*/ 668982 h 826365"/>
                <a:gd name="connsiteX10" fmla="*/ 580263 w 602970"/>
                <a:gd name="connsiteY10" fmla="*/ 620591 h 826365"/>
                <a:gd name="connsiteX11" fmla="*/ 580263 w 602970"/>
                <a:gd name="connsiteY11" fmla="*/ 603395 h 826365"/>
                <a:gd name="connsiteX12" fmla="*/ 22519 w 602970"/>
                <a:gd name="connsiteY12" fmla="*/ 469788 h 826365"/>
                <a:gd name="connsiteX13" fmla="*/ 22292 w 602970"/>
                <a:gd name="connsiteY13" fmla="*/ 540777 h 826365"/>
                <a:gd name="connsiteX14" fmla="*/ 43405 w 602970"/>
                <a:gd name="connsiteY14" fmla="*/ 592570 h 826365"/>
                <a:gd name="connsiteX15" fmla="*/ 102971 w 602970"/>
                <a:gd name="connsiteY15" fmla="*/ 632322 h 826365"/>
                <a:gd name="connsiteX16" fmla="*/ 256577 w 602970"/>
                <a:gd name="connsiteY16" fmla="*/ 667827 h 826365"/>
                <a:gd name="connsiteX17" fmla="*/ 474904 w 602970"/>
                <a:gd name="connsiteY17" fmla="*/ 642301 h 826365"/>
                <a:gd name="connsiteX18" fmla="*/ 559253 w 602970"/>
                <a:gd name="connsiteY18" fmla="*/ 592570 h 826365"/>
                <a:gd name="connsiteX19" fmla="*/ 579645 w 602970"/>
                <a:gd name="connsiteY19" fmla="*/ 553148 h 826365"/>
                <a:gd name="connsiteX20" fmla="*/ 579810 w 602970"/>
                <a:gd name="connsiteY20" fmla="*/ 472840 h 826365"/>
                <a:gd name="connsiteX21" fmla="*/ 578057 w 602970"/>
                <a:gd name="connsiteY21" fmla="*/ 471685 h 826365"/>
                <a:gd name="connsiteX22" fmla="*/ 465399 w 602970"/>
                <a:gd name="connsiteY22" fmla="*/ 534901 h 826365"/>
                <a:gd name="connsiteX23" fmla="*/ 183280 w 602970"/>
                <a:gd name="connsiteY23" fmla="*/ 546364 h 826365"/>
                <a:gd name="connsiteX24" fmla="*/ 22519 w 602970"/>
                <a:gd name="connsiteY24" fmla="*/ 469788 h 826365"/>
                <a:gd name="connsiteX25" fmla="*/ 22519 w 602970"/>
                <a:gd name="connsiteY25" fmla="*/ 336677 h 826365"/>
                <a:gd name="connsiteX26" fmla="*/ 22292 w 602970"/>
                <a:gd name="connsiteY26" fmla="*/ 405336 h 826365"/>
                <a:gd name="connsiteX27" fmla="*/ 46643 w 602970"/>
                <a:gd name="connsiteY27" fmla="*/ 462015 h 826365"/>
                <a:gd name="connsiteX28" fmla="*/ 116765 w 602970"/>
                <a:gd name="connsiteY28" fmla="*/ 504139 h 826365"/>
                <a:gd name="connsiteX29" fmla="*/ 466616 w 602970"/>
                <a:gd name="connsiteY29" fmla="*/ 511087 h 826365"/>
                <a:gd name="connsiteX30" fmla="*/ 555336 w 602970"/>
                <a:gd name="connsiteY30" fmla="*/ 462716 h 826365"/>
                <a:gd name="connsiteX31" fmla="*/ 580428 w 602970"/>
                <a:gd name="connsiteY31" fmla="*/ 405336 h 826365"/>
                <a:gd name="connsiteX32" fmla="*/ 580181 w 602970"/>
                <a:gd name="connsiteY32" fmla="*/ 346615 h 826365"/>
                <a:gd name="connsiteX33" fmla="*/ 578635 w 602970"/>
                <a:gd name="connsiteY33" fmla="*/ 337275 h 826365"/>
                <a:gd name="connsiteX34" fmla="*/ 457007 w 602970"/>
                <a:gd name="connsiteY34" fmla="*/ 403460 h 826365"/>
                <a:gd name="connsiteX35" fmla="*/ 234619 w 602970"/>
                <a:gd name="connsiteY35" fmla="*/ 420160 h 826365"/>
                <a:gd name="connsiteX36" fmla="*/ 22519 w 602970"/>
                <a:gd name="connsiteY36" fmla="*/ 336677 h 826365"/>
                <a:gd name="connsiteX37" fmla="*/ 580037 w 602970"/>
                <a:gd name="connsiteY37" fmla="*/ 201875 h 826365"/>
                <a:gd name="connsiteX38" fmla="*/ 473853 w 602970"/>
                <a:gd name="connsiteY38" fmla="*/ 264410 h 826365"/>
                <a:gd name="connsiteX39" fmla="*/ 158765 w 602970"/>
                <a:gd name="connsiteY39" fmla="*/ 273008 h 826365"/>
                <a:gd name="connsiteX40" fmla="*/ 24932 w 602970"/>
                <a:gd name="connsiteY40" fmla="*/ 204308 h 826365"/>
                <a:gd name="connsiteX41" fmla="*/ 22561 w 602970"/>
                <a:gd name="connsiteY41" fmla="*/ 204494 h 826365"/>
                <a:gd name="connsiteX42" fmla="*/ 22437 w 602970"/>
                <a:gd name="connsiteY42" fmla="*/ 275421 h 826365"/>
                <a:gd name="connsiteX43" fmla="*/ 38272 w 602970"/>
                <a:gd name="connsiteY43" fmla="*/ 318884 h 826365"/>
                <a:gd name="connsiteX44" fmla="*/ 93178 w 602970"/>
                <a:gd name="connsiteY44" fmla="*/ 359811 h 826365"/>
                <a:gd name="connsiteX45" fmla="*/ 281732 w 602970"/>
                <a:gd name="connsiteY45" fmla="*/ 401295 h 826365"/>
                <a:gd name="connsiteX46" fmla="*/ 485007 w 602970"/>
                <a:gd name="connsiteY46" fmla="*/ 370698 h 826365"/>
                <a:gd name="connsiteX47" fmla="*/ 556779 w 602970"/>
                <a:gd name="connsiteY47" fmla="*/ 327379 h 826365"/>
                <a:gd name="connsiteX48" fmla="*/ 579830 w 602970"/>
                <a:gd name="connsiteY48" fmla="*/ 283812 h 826365"/>
                <a:gd name="connsiteX49" fmla="*/ 580037 w 602970"/>
                <a:gd name="connsiteY49" fmla="*/ 201875 h 826365"/>
                <a:gd name="connsiteX50" fmla="*/ 259951 w 602970"/>
                <a:gd name="connsiteY50" fmla="*/ 23442 h 826365"/>
                <a:gd name="connsiteX51" fmla="*/ 142250 w 602970"/>
                <a:gd name="connsiteY51" fmla="*/ 44866 h 826365"/>
                <a:gd name="connsiteX52" fmla="*/ 45447 w 602970"/>
                <a:gd name="connsiteY52" fmla="*/ 97257 h 826365"/>
                <a:gd name="connsiteX53" fmla="*/ 45426 w 602970"/>
                <a:gd name="connsiteY53" fmla="*/ 192988 h 826365"/>
                <a:gd name="connsiteX54" fmla="*/ 105652 w 602970"/>
                <a:gd name="connsiteY54" fmla="*/ 231771 h 826365"/>
                <a:gd name="connsiteX55" fmla="*/ 292928 w 602970"/>
                <a:gd name="connsiteY55" fmla="*/ 267791 h 826365"/>
                <a:gd name="connsiteX56" fmla="*/ 481440 w 602970"/>
                <a:gd name="connsiteY56" fmla="*/ 238163 h 826365"/>
                <a:gd name="connsiteX57" fmla="*/ 561872 w 602970"/>
                <a:gd name="connsiteY57" fmla="*/ 187999 h 826365"/>
                <a:gd name="connsiteX58" fmla="*/ 560552 w 602970"/>
                <a:gd name="connsiteY58" fmla="*/ 100474 h 826365"/>
                <a:gd name="connsiteX59" fmla="*/ 516058 w 602970"/>
                <a:gd name="connsiteY59" fmla="*/ 67567 h 826365"/>
                <a:gd name="connsiteX60" fmla="*/ 379586 w 602970"/>
                <a:gd name="connsiteY60" fmla="*/ 27485 h 826365"/>
                <a:gd name="connsiteX61" fmla="*/ 259951 w 602970"/>
                <a:gd name="connsiteY61" fmla="*/ 23442 h 826365"/>
                <a:gd name="connsiteX62" fmla="*/ 355896 w 602970"/>
                <a:gd name="connsiteY62" fmla="*/ 2496 h 826365"/>
                <a:gd name="connsiteX63" fmla="*/ 501708 w 602970"/>
                <a:gd name="connsiteY63" fmla="*/ 36125 h 826365"/>
                <a:gd name="connsiteX64" fmla="*/ 575501 w 602970"/>
                <a:gd name="connsiteY64" fmla="*/ 83959 h 826365"/>
                <a:gd name="connsiteX65" fmla="*/ 602841 w 602970"/>
                <a:gd name="connsiteY65" fmla="*/ 151669 h 826365"/>
                <a:gd name="connsiteX66" fmla="*/ 602923 w 602970"/>
                <a:gd name="connsiteY66" fmla="*/ 669951 h 826365"/>
                <a:gd name="connsiteX67" fmla="*/ 565109 w 602970"/>
                <a:gd name="connsiteY67" fmla="*/ 751805 h 826365"/>
                <a:gd name="connsiteX68" fmla="*/ 457049 w 602970"/>
                <a:gd name="connsiteY68" fmla="*/ 805186 h 826365"/>
                <a:gd name="connsiteX69" fmla="*/ 114436 w 602970"/>
                <a:gd name="connsiteY69" fmla="*/ 794897 h 826365"/>
                <a:gd name="connsiteX70" fmla="*/ 21798 w 602970"/>
                <a:gd name="connsiteY70" fmla="*/ 735640 h 826365"/>
                <a:gd name="connsiteX71" fmla="*/ 4 w 602970"/>
                <a:gd name="connsiteY71" fmla="*/ 676136 h 826365"/>
                <a:gd name="connsiteX72" fmla="*/ 45 w 602970"/>
                <a:gd name="connsiteY72" fmla="*/ 146515 h 826365"/>
                <a:gd name="connsiteX73" fmla="*/ 27303 w 602970"/>
                <a:gd name="connsiteY73" fmla="*/ 83980 h 826365"/>
                <a:gd name="connsiteX74" fmla="*/ 126085 w 602970"/>
                <a:gd name="connsiteY74" fmla="*/ 26681 h 826365"/>
                <a:gd name="connsiteX75" fmla="*/ 355896 w 602970"/>
                <a:gd name="connsiteY75" fmla="*/ 2496 h 82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2970" h="826365">
                  <a:moveTo>
                    <a:pt x="580263" y="603395"/>
                  </a:moveTo>
                  <a:cubicBezTo>
                    <a:pt x="548656" y="636281"/>
                    <a:pt x="511625" y="654467"/>
                    <a:pt x="471605" y="666838"/>
                  </a:cubicBezTo>
                  <a:cubicBezTo>
                    <a:pt x="372988" y="697332"/>
                    <a:pt x="273072" y="699641"/>
                    <a:pt x="172579" y="677971"/>
                  </a:cubicBezTo>
                  <a:cubicBezTo>
                    <a:pt x="117301" y="666054"/>
                    <a:pt x="65158" y="646858"/>
                    <a:pt x="22499" y="603560"/>
                  </a:cubicBezTo>
                  <a:cubicBezTo>
                    <a:pt x="22499" y="627766"/>
                    <a:pt x="23303" y="650075"/>
                    <a:pt x="22313" y="672281"/>
                  </a:cubicBezTo>
                  <a:cubicBezTo>
                    <a:pt x="21241" y="695806"/>
                    <a:pt x="30478" y="714177"/>
                    <a:pt x="46828" y="729909"/>
                  </a:cubicBezTo>
                  <a:cubicBezTo>
                    <a:pt x="69055" y="751290"/>
                    <a:pt x="95858" y="765084"/>
                    <a:pt x="124621" y="774898"/>
                  </a:cubicBezTo>
                  <a:cubicBezTo>
                    <a:pt x="230640" y="811083"/>
                    <a:pt x="337999" y="812362"/>
                    <a:pt x="446039" y="785145"/>
                  </a:cubicBezTo>
                  <a:cubicBezTo>
                    <a:pt x="482883" y="775867"/>
                    <a:pt x="517811" y="761682"/>
                    <a:pt x="547707" y="737352"/>
                  </a:cubicBezTo>
                  <a:cubicBezTo>
                    <a:pt x="569294" y="719785"/>
                    <a:pt x="582799" y="698466"/>
                    <a:pt x="580490" y="668982"/>
                  </a:cubicBezTo>
                  <a:cubicBezTo>
                    <a:pt x="579232" y="652941"/>
                    <a:pt x="580263" y="636735"/>
                    <a:pt x="580263" y="620591"/>
                  </a:cubicBezTo>
                  <a:cubicBezTo>
                    <a:pt x="580263" y="615684"/>
                    <a:pt x="580263" y="610777"/>
                    <a:pt x="580263" y="603395"/>
                  </a:cubicBezTo>
                  <a:close/>
                  <a:moveTo>
                    <a:pt x="22519" y="469788"/>
                  </a:moveTo>
                  <a:cubicBezTo>
                    <a:pt x="22519" y="495066"/>
                    <a:pt x="23096" y="517952"/>
                    <a:pt x="22292" y="540777"/>
                  </a:cubicBezTo>
                  <a:cubicBezTo>
                    <a:pt x="21612" y="561498"/>
                    <a:pt x="29591" y="578096"/>
                    <a:pt x="43405" y="592570"/>
                  </a:cubicBezTo>
                  <a:cubicBezTo>
                    <a:pt x="60292" y="610260"/>
                    <a:pt x="80869" y="622508"/>
                    <a:pt x="102971" y="632322"/>
                  </a:cubicBezTo>
                  <a:cubicBezTo>
                    <a:pt x="151878" y="654012"/>
                    <a:pt x="203506" y="664136"/>
                    <a:pt x="256577" y="667827"/>
                  </a:cubicBezTo>
                  <a:cubicBezTo>
                    <a:pt x="330947" y="673002"/>
                    <a:pt x="404080" y="667002"/>
                    <a:pt x="474904" y="642301"/>
                  </a:cubicBezTo>
                  <a:cubicBezTo>
                    <a:pt x="506244" y="631373"/>
                    <a:pt x="535790" y="616961"/>
                    <a:pt x="559253" y="592570"/>
                  </a:cubicBezTo>
                  <a:cubicBezTo>
                    <a:pt x="569913" y="581498"/>
                    <a:pt x="579088" y="568900"/>
                    <a:pt x="579645" y="553148"/>
                  </a:cubicBezTo>
                  <a:cubicBezTo>
                    <a:pt x="580572" y="526406"/>
                    <a:pt x="579892" y="499602"/>
                    <a:pt x="579810" y="472840"/>
                  </a:cubicBezTo>
                  <a:cubicBezTo>
                    <a:pt x="579810" y="472510"/>
                    <a:pt x="578820" y="472159"/>
                    <a:pt x="578057" y="471685"/>
                  </a:cubicBezTo>
                  <a:cubicBezTo>
                    <a:pt x="546944" y="504117"/>
                    <a:pt x="507605" y="522406"/>
                    <a:pt x="465399" y="534901"/>
                  </a:cubicBezTo>
                  <a:cubicBezTo>
                    <a:pt x="372411" y="562447"/>
                    <a:pt x="278082" y="565045"/>
                    <a:pt x="183280" y="546364"/>
                  </a:cubicBezTo>
                  <a:cubicBezTo>
                    <a:pt x="124394" y="534777"/>
                    <a:pt x="68477" y="515705"/>
                    <a:pt x="22519" y="469788"/>
                  </a:cubicBezTo>
                  <a:close/>
                  <a:moveTo>
                    <a:pt x="22519" y="336677"/>
                  </a:moveTo>
                  <a:cubicBezTo>
                    <a:pt x="22519" y="360739"/>
                    <a:pt x="23241" y="383068"/>
                    <a:pt x="22292" y="405336"/>
                  </a:cubicBezTo>
                  <a:cubicBezTo>
                    <a:pt x="21303" y="428511"/>
                    <a:pt x="30643" y="446572"/>
                    <a:pt x="46643" y="462015"/>
                  </a:cubicBezTo>
                  <a:cubicBezTo>
                    <a:pt x="66766" y="481417"/>
                    <a:pt x="90745" y="494860"/>
                    <a:pt x="116765" y="504139"/>
                  </a:cubicBezTo>
                  <a:cubicBezTo>
                    <a:pt x="232537" y="545396"/>
                    <a:pt x="349360" y="546200"/>
                    <a:pt x="466616" y="511087"/>
                  </a:cubicBezTo>
                  <a:cubicBezTo>
                    <a:pt x="499378" y="501273"/>
                    <a:pt x="530058" y="486634"/>
                    <a:pt x="555336" y="462716"/>
                  </a:cubicBezTo>
                  <a:cubicBezTo>
                    <a:pt x="571748" y="447191"/>
                    <a:pt x="581542" y="428923"/>
                    <a:pt x="580428" y="405336"/>
                  </a:cubicBezTo>
                  <a:cubicBezTo>
                    <a:pt x="579501" y="385790"/>
                    <a:pt x="580284" y="366182"/>
                    <a:pt x="580181" y="346615"/>
                  </a:cubicBezTo>
                  <a:cubicBezTo>
                    <a:pt x="580160" y="343749"/>
                    <a:pt x="581047" y="340636"/>
                    <a:pt x="578635" y="337275"/>
                  </a:cubicBezTo>
                  <a:cubicBezTo>
                    <a:pt x="544821" y="372244"/>
                    <a:pt x="502347" y="390759"/>
                    <a:pt x="457007" y="403460"/>
                  </a:cubicBezTo>
                  <a:cubicBezTo>
                    <a:pt x="384060" y="423892"/>
                    <a:pt x="309773" y="428841"/>
                    <a:pt x="234619" y="420160"/>
                  </a:cubicBezTo>
                  <a:cubicBezTo>
                    <a:pt x="157321" y="411233"/>
                    <a:pt x="83219" y="393666"/>
                    <a:pt x="22519" y="336677"/>
                  </a:cubicBezTo>
                  <a:close/>
                  <a:moveTo>
                    <a:pt x="580037" y="201875"/>
                  </a:moveTo>
                  <a:cubicBezTo>
                    <a:pt x="549398" y="233916"/>
                    <a:pt x="513069" y="252101"/>
                    <a:pt x="473853" y="264410"/>
                  </a:cubicBezTo>
                  <a:cubicBezTo>
                    <a:pt x="369731" y="297008"/>
                    <a:pt x="264413" y="298431"/>
                    <a:pt x="158765" y="273008"/>
                  </a:cubicBezTo>
                  <a:cubicBezTo>
                    <a:pt x="108869" y="261008"/>
                    <a:pt x="62003" y="241875"/>
                    <a:pt x="24932" y="204308"/>
                  </a:cubicBezTo>
                  <a:cubicBezTo>
                    <a:pt x="24664" y="204040"/>
                    <a:pt x="23736" y="204390"/>
                    <a:pt x="22561" y="204494"/>
                  </a:cubicBezTo>
                  <a:cubicBezTo>
                    <a:pt x="22561" y="228122"/>
                    <a:pt x="22911" y="251771"/>
                    <a:pt x="22437" y="275421"/>
                  </a:cubicBezTo>
                  <a:cubicBezTo>
                    <a:pt x="22086" y="292163"/>
                    <a:pt x="27963" y="306266"/>
                    <a:pt x="38272" y="318884"/>
                  </a:cubicBezTo>
                  <a:cubicBezTo>
                    <a:pt x="53158" y="337090"/>
                    <a:pt x="72354" y="349729"/>
                    <a:pt x="93178" y="359811"/>
                  </a:cubicBezTo>
                  <a:cubicBezTo>
                    <a:pt x="152682" y="388615"/>
                    <a:pt x="216331" y="399295"/>
                    <a:pt x="281732" y="401295"/>
                  </a:cubicBezTo>
                  <a:cubicBezTo>
                    <a:pt x="351298" y="403419"/>
                    <a:pt x="419523" y="395811"/>
                    <a:pt x="485007" y="370698"/>
                  </a:cubicBezTo>
                  <a:cubicBezTo>
                    <a:pt x="511460" y="360553"/>
                    <a:pt x="536346" y="347523"/>
                    <a:pt x="556779" y="327379"/>
                  </a:cubicBezTo>
                  <a:cubicBezTo>
                    <a:pt x="568965" y="315338"/>
                    <a:pt x="579274" y="301606"/>
                    <a:pt x="579830" y="283812"/>
                  </a:cubicBezTo>
                  <a:cubicBezTo>
                    <a:pt x="580655" y="257400"/>
                    <a:pt x="580037" y="230947"/>
                    <a:pt x="580037" y="201875"/>
                  </a:cubicBezTo>
                  <a:close/>
                  <a:moveTo>
                    <a:pt x="259951" y="23442"/>
                  </a:moveTo>
                  <a:cubicBezTo>
                    <a:pt x="220372" y="26130"/>
                    <a:pt x="181115" y="33063"/>
                    <a:pt x="142250" y="44866"/>
                  </a:cubicBezTo>
                  <a:cubicBezTo>
                    <a:pt x="106559" y="55712"/>
                    <a:pt x="72539" y="70413"/>
                    <a:pt x="45447" y="97257"/>
                  </a:cubicBezTo>
                  <a:cubicBezTo>
                    <a:pt x="14581" y="127855"/>
                    <a:pt x="14664" y="162061"/>
                    <a:pt x="45426" y="192988"/>
                  </a:cubicBezTo>
                  <a:cubicBezTo>
                    <a:pt x="62642" y="210287"/>
                    <a:pt x="83446" y="222266"/>
                    <a:pt x="105652" y="231771"/>
                  </a:cubicBezTo>
                  <a:cubicBezTo>
                    <a:pt x="168249" y="258513"/>
                    <a:pt x="234186" y="267461"/>
                    <a:pt x="292928" y="267791"/>
                  </a:cubicBezTo>
                  <a:cubicBezTo>
                    <a:pt x="363215" y="267688"/>
                    <a:pt x="423524" y="259853"/>
                    <a:pt x="481440" y="238163"/>
                  </a:cubicBezTo>
                  <a:cubicBezTo>
                    <a:pt x="511543" y="226884"/>
                    <a:pt x="540099" y="212617"/>
                    <a:pt x="561872" y="187999"/>
                  </a:cubicBezTo>
                  <a:cubicBezTo>
                    <a:pt x="587088" y="159504"/>
                    <a:pt x="586408" y="128391"/>
                    <a:pt x="560552" y="100474"/>
                  </a:cubicBezTo>
                  <a:cubicBezTo>
                    <a:pt x="547790" y="86701"/>
                    <a:pt x="532553" y="76227"/>
                    <a:pt x="516058" y="67567"/>
                  </a:cubicBezTo>
                  <a:cubicBezTo>
                    <a:pt x="473255" y="45134"/>
                    <a:pt x="427214" y="33630"/>
                    <a:pt x="379586" y="27485"/>
                  </a:cubicBezTo>
                  <a:cubicBezTo>
                    <a:pt x="339432" y="22310"/>
                    <a:pt x="299531" y="20753"/>
                    <a:pt x="259951" y="23442"/>
                  </a:cubicBezTo>
                  <a:close/>
                  <a:moveTo>
                    <a:pt x="355896" y="2496"/>
                  </a:moveTo>
                  <a:cubicBezTo>
                    <a:pt x="406122" y="6743"/>
                    <a:pt x="455049" y="16558"/>
                    <a:pt x="501708" y="36125"/>
                  </a:cubicBezTo>
                  <a:cubicBezTo>
                    <a:pt x="529130" y="47630"/>
                    <a:pt x="554697" y="62165"/>
                    <a:pt x="575501" y="83959"/>
                  </a:cubicBezTo>
                  <a:cubicBezTo>
                    <a:pt x="593583" y="102907"/>
                    <a:pt x="603212" y="124927"/>
                    <a:pt x="602841" y="151669"/>
                  </a:cubicBezTo>
                  <a:cubicBezTo>
                    <a:pt x="602202" y="197689"/>
                    <a:pt x="601686" y="625312"/>
                    <a:pt x="602923" y="669951"/>
                  </a:cubicBezTo>
                  <a:cubicBezTo>
                    <a:pt x="603892" y="704156"/>
                    <a:pt x="590119" y="730321"/>
                    <a:pt x="565109" y="751805"/>
                  </a:cubicBezTo>
                  <a:cubicBezTo>
                    <a:pt x="533666" y="778794"/>
                    <a:pt x="496492" y="794753"/>
                    <a:pt x="457049" y="805186"/>
                  </a:cubicBezTo>
                  <a:cubicBezTo>
                    <a:pt x="341937" y="835680"/>
                    <a:pt x="227444" y="834093"/>
                    <a:pt x="114436" y="794897"/>
                  </a:cubicBezTo>
                  <a:cubicBezTo>
                    <a:pt x="79096" y="782650"/>
                    <a:pt x="46560" y="764877"/>
                    <a:pt x="21798" y="735640"/>
                  </a:cubicBezTo>
                  <a:cubicBezTo>
                    <a:pt x="7303" y="718507"/>
                    <a:pt x="-202" y="698940"/>
                    <a:pt x="4" y="676136"/>
                  </a:cubicBezTo>
                  <a:cubicBezTo>
                    <a:pt x="417" y="629415"/>
                    <a:pt x="66" y="194267"/>
                    <a:pt x="45" y="146515"/>
                  </a:cubicBezTo>
                  <a:cubicBezTo>
                    <a:pt x="25" y="121732"/>
                    <a:pt x="10520" y="101422"/>
                    <a:pt x="27303" y="83980"/>
                  </a:cubicBezTo>
                  <a:cubicBezTo>
                    <a:pt x="54725" y="55485"/>
                    <a:pt x="89302" y="38825"/>
                    <a:pt x="126085" y="26681"/>
                  </a:cubicBezTo>
                  <a:cubicBezTo>
                    <a:pt x="200847" y="1981"/>
                    <a:pt x="277732" y="-4143"/>
                    <a:pt x="355896" y="249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 sz="1350"/>
            </a:p>
          </p:txBody>
        </p:sp>
        <p:sp>
          <p:nvSpPr>
            <p:cNvPr id="131" name="자유형: 도형 130">
              <a:extLst>
                <a:ext uri="{FF2B5EF4-FFF2-40B4-BE49-F238E27FC236}">
                  <a16:creationId xmlns:a16="http://schemas.microsoft.com/office/drawing/2014/main" id="{66584540-3F62-42E5-862E-D43E2527FF7A}"/>
                </a:ext>
              </a:extLst>
            </p:cNvPr>
            <p:cNvSpPr/>
            <p:nvPr/>
          </p:nvSpPr>
          <p:spPr>
            <a:xfrm>
              <a:off x="10569069" y="4962312"/>
              <a:ext cx="579222" cy="793818"/>
            </a:xfrm>
            <a:custGeom>
              <a:avLst/>
              <a:gdLst>
                <a:gd name="connsiteX0" fmla="*/ 580263 w 602970"/>
                <a:gd name="connsiteY0" fmla="*/ 603395 h 826365"/>
                <a:gd name="connsiteX1" fmla="*/ 471605 w 602970"/>
                <a:gd name="connsiteY1" fmla="*/ 666838 h 826365"/>
                <a:gd name="connsiteX2" fmla="*/ 172579 w 602970"/>
                <a:gd name="connsiteY2" fmla="*/ 677972 h 826365"/>
                <a:gd name="connsiteX3" fmla="*/ 22499 w 602970"/>
                <a:gd name="connsiteY3" fmla="*/ 603560 h 826365"/>
                <a:gd name="connsiteX4" fmla="*/ 22313 w 602970"/>
                <a:gd name="connsiteY4" fmla="*/ 672281 h 826365"/>
                <a:gd name="connsiteX5" fmla="*/ 46828 w 602970"/>
                <a:gd name="connsiteY5" fmla="*/ 729909 h 826365"/>
                <a:gd name="connsiteX6" fmla="*/ 124621 w 602970"/>
                <a:gd name="connsiteY6" fmla="*/ 774898 h 826365"/>
                <a:gd name="connsiteX7" fmla="*/ 446039 w 602970"/>
                <a:gd name="connsiteY7" fmla="*/ 785146 h 826365"/>
                <a:gd name="connsiteX8" fmla="*/ 547707 w 602970"/>
                <a:gd name="connsiteY8" fmla="*/ 737352 h 826365"/>
                <a:gd name="connsiteX9" fmla="*/ 580490 w 602970"/>
                <a:gd name="connsiteY9" fmla="*/ 668982 h 826365"/>
                <a:gd name="connsiteX10" fmla="*/ 580263 w 602970"/>
                <a:gd name="connsiteY10" fmla="*/ 620591 h 826365"/>
                <a:gd name="connsiteX11" fmla="*/ 580263 w 602970"/>
                <a:gd name="connsiteY11" fmla="*/ 603395 h 826365"/>
                <a:gd name="connsiteX12" fmla="*/ 22519 w 602970"/>
                <a:gd name="connsiteY12" fmla="*/ 469788 h 826365"/>
                <a:gd name="connsiteX13" fmla="*/ 22292 w 602970"/>
                <a:gd name="connsiteY13" fmla="*/ 540777 h 826365"/>
                <a:gd name="connsiteX14" fmla="*/ 43405 w 602970"/>
                <a:gd name="connsiteY14" fmla="*/ 592570 h 826365"/>
                <a:gd name="connsiteX15" fmla="*/ 102971 w 602970"/>
                <a:gd name="connsiteY15" fmla="*/ 632322 h 826365"/>
                <a:gd name="connsiteX16" fmla="*/ 256577 w 602970"/>
                <a:gd name="connsiteY16" fmla="*/ 667827 h 826365"/>
                <a:gd name="connsiteX17" fmla="*/ 474904 w 602970"/>
                <a:gd name="connsiteY17" fmla="*/ 642301 h 826365"/>
                <a:gd name="connsiteX18" fmla="*/ 559253 w 602970"/>
                <a:gd name="connsiteY18" fmla="*/ 592570 h 826365"/>
                <a:gd name="connsiteX19" fmla="*/ 579645 w 602970"/>
                <a:gd name="connsiteY19" fmla="*/ 553148 h 826365"/>
                <a:gd name="connsiteX20" fmla="*/ 579810 w 602970"/>
                <a:gd name="connsiteY20" fmla="*/ 472840 h 826365"/>
                <a:gd name="connsiteX21" fmla="*/ 578057 w 602970"/>
                <a:gd name="connsiteY21" fmla="*/ 471685 h 826365"/>
                <a:gd name="connsiteX22" fmla="*/ 465399 w 602970"/>
                <a:gd name="connsiteY22" fmla="*/ 534901 h 826365"/>
                <a:gd name="connsiteX23" fmla="*/ 183280 w 602970"/>
                <a:gd name="connsiteY23" fmla="*/ 546364 h 826365"/>
                <a:gd name="connsiteX24" fmla="*/ 22519 w 602970"/>
                <a:gd name="connsiteY24" fmla="*/ 469788 h 826365"/>
                <a:gd name="connsiteX25" fmla="*/ 22519 w 602970"/>
                <a:gd name="connsiteY25" fmla="*/ 336677 h 826365"/>
                <a:gd name="connsiteX26" fmla="*/ 22292 w 602970"/>
                <a:gd name="connsiteY26" fmla="*/ 405336 h 826365"/>
                <a:gd name="connsiteX27" fmla="*/ 46643 w 602970"/>
                <a:gd name="connsiteY27" fmla="*/ 462016 h 826365"/>
                <a:gd name="connsiteX28" fmla="*/ 116765 w 602970"/>
                <a:gd name="connsiteY28" fmla="*/ 504139 h 826365"/>
                <a:gd name="connsiteX29" fmla="*/ 466616 w 602970"/>
                <a:gd name="connsiteY29" fmla="*/ 511087 h 826365"/>
                <a:gd name="connsiteX30" fmla="*/ 555336 w 602970"/>
                <a:gd name="connsiteY30" fmla="*/ 462717 h 826365"/>
                <a:gd name="connsiteX31" fmla="*/ 580428 w 602970"/>
                <a:gd name="connsiteY31" fmla="*/ 405336 h 826365"/>
                <a:gd name="connsiteX32" fmla="*/ 580181 w 602970"/>
                <a:gd name="connsiteY32" fmla="*/ 346615 h 826365"/>
                <a:gd name="connsiteX33" fmla="*/ 578635 w 602970"/>
                <a:gd name="connsiteY33" fmla="*/ 337275 h 826365"/>
                <a:gd name="connsiteX34" fmla="*/ 457007 w 602970"/>
                <a:gd name="connsiteY34" fmla="*/ 403460 h 826365"/>
                <a:gd name="connsiteX35" fmla="*/ 234619 w 602970"/>
                <a:gd name="connsiteY35" fmla="*/ 420160 h 826365"/>
                <a:gd name="connsiteX36" fmla="*/ 22519 w 602970"/>
                <a:gd name="connsiteY36" fmla="*/ 336677 h 826365"/>
                <a:gd name="connsiteX37" fmla="*/ 580037 w 602970"/>
                <a:gd name="connsiteY37" fmla="*/ 201875 h 826365"/>
                <a:gd name="connsiteX38" fmla="*/ 473853 w 602970"/>
                <a:gd name="connsiteY38" fmla="*/ 264410 h 826365"/>
                <a:gd name="connsiteX39" fmla="*/ 158765 w 602970"/>
                <a:gd name="connsiteY39" fmla="*/ 273008 h 826365"/>
                <a:gd name="connsiteX40" fmla="*/ 24932 w 602970"/>
                <a:gd name="connsiteY40" fmla="*/ 204308 h 826365"/>
                <a:gd name="connsiteX41" fmla="*/ 22561 w 602970"/>
                <a:gd name="connsiteY41" fmla="*/ 204494 h 826365"/>
                <a:gd name="connsiteX42" fmla="*/ 22437 w 602970"/>
                <a:gd name="connsiteY42" fmla="*/ 275421 h 826365"/>
                <a:gd name="connsiteX43" fmla="*/ 38272 w 602970"/>
                <a:gd name="connsiteY43" fmla="*/ 318884 h 826365"/>
                <a:gd name="connsiteX44" fmla="*/ 93178 w 602970"/>
                <a:gd name="connsiteY44" fmla="*/ 359811 h 826365"/>
                <a:gd name="connsiteX45" fmla="*/ 281732 w 602970"/>
                <a:gd name="connsiteY45" fmla="*/ 401295 h 826365"/>
                <a:gd name="connsiteX46" fmla="*/ 485007 w 602970"/>
                <a:gd name="connsiteY46" fmla="*/ 370698 h 826365"/>
                <a:gd name="connsiteX47" fmla="*/ 556779 w 602970"/>
                <a:gd name="connsiteY47" fmla="*/ 327379 h 826365"/>
                <a:gd name="connsiteX48" fmla="*/ 579830 w 602970"/>
                <a:gd name="connsiteY48" fmla="*/ 283812 h 826365"/>
                <a:gd name="connsiteX49" fmla="*/ 580037 w 602970"/>
                <a:gd name="connsiteY49" fmla="*/ 201875 h 826365"/>
                <a:gd name="connsiteX50" fmla="*/ 259951 w 602970"/>
                <a:gd name="connsiteY50" fmla="*/ 23442 h 826365"/>
                <a:gd name="connsiteX51" fmla="*/ 142250 w 602970"/>
                <a:gd name="connsiteY51" fmla="*/ 44867 h 826365"/>
                <a:gd name="connsiteX52" fmla="*/ 45447 w 602970"/>
                <a:gd name="connsiteY52" fmla="*/ 97258 h 826365"/>
                <a:gd name="connsiteX53" fmla="*/ 45426 w 602970"/>
                <a:gd name="connsiteY53" fmla="*/ 192988 h 826365"/>
                <a:gd name="connsiteX54" fmla="*/ 105652 w 602970"/>
                <a:gd name="connsiteY54" fmla="*/ 231771 h 826365"/>
                <a:gd name="connsiteX55" fmla="*/ 292928 w 602970"/>
                <a:gd name="connsiteY55" fmla="*/ 267791 h 826365"/>
                <a:gd name="connsiteX56" fmla="*/ 481440 w 602970"/>
                <a:gd name="connsiteY56" fmla="*/ 238163 h 826365"/>
                <a:gd name="connsiteX57" fmla="*/ 561872 w 602970"/>
                <a:gd name="connsiteY57" fmla="*/ 187999 h 826365"/>
                <a:gd name="connsiteX58" fmla="*/ 560552 w 602970"/>
                <a:gd name="connsiteY58" fmla="*/ 100474 h 826365"/>
                <a:gd name="connsiteX59" fmla="*/ 516058 w 602970"/>
                <a:gd name="connsiteY59" fmla="*/ 67567 h 826365"/>
                <a:gd name="connsiteX60" fmla="*/ 379586 w 602970"/>
                <a:gd name="connsiteY60" fmla="*/ 27485 h 826365"/>
                <a:gd name="connsiteX61" fmla="*/ 259951 w 602970"/>
                <a:gd name="connsiteY61" fmla="*/ 23442 h 826365"/>
                <a:gd name="connsiteX62" fmla="*/ 355896 w 602970"/>
                <a:gd name="connsiteY62" fmla="*/ 2496 h 826365"/>
                <a:gd name="connsiteX63" fmla="*/ 501708 w 602970"/>
                <a:gd name="connsiteY63" fmla="*/ 36125 h 826365"/>
                <a:gd name="connsiteX64" fmla="*/ 575501 w 602970"/>
                <a:gd name="connsiteY64" fmla="*/ 83959 h 826365"/>
                <a:gd name="connsiteX65" fmla="*/ 602841 w 602970"/>
                <a:gd name="connsiteY65" fmla="*/ 151669 h 826365"/>
                <a:gd name="connsiteX66" fmla="*/ 602923 w 602970"/>
                <a:gd name="connsiteY66" fmla="*/ 669951 h 826365"/>
                <a:gd name="connsiteX67" fmla="*/ 565109 w 602970"/>
                <a:gd name="connsiteY67" fmla="*/ 751805 h 826365"/>
                <a:gd name="connsiteX68" fmla="*/ 457049 w 602970"/>
                <a:gd name="connsiteY68" fmla="*/ 805186 h 826365"/>
                <a:gd name="connsiteX69" fmla="*/ 114436 w 602970"/>
                <a:gd name="connsiteY69" fmla="*/ 794897 h 826365"/>
                <a:gd name="connsiteX70" fmla="*/ 21798 w 602970"/>
                <a:gd name="connsiteY70" fmla="*/ 735641 h 826365"/>
                <a:gd name="connsiteX71" fmla="*/ 4 w 602970"/>
                <a:gd name="connsiteY71" fmla="*/ 676136 h 826365"/>
                <a:gd name="connsiteX72" fmla="*/ 45 w 602970"/>
                <a:gd name="connsiteY72" fmla="*/ 146515 h 826365"/>
                <a:gd name="connsiteX73" fmla="*/ 27303 w 602970"/>
                <a:gd name="connsiteY73" fmla="*/ 83980 h 826365"/>
                <a:gd name="connsiteX74" fmla="*/ 126085 w 602970"/>
                <a:gd name="connsiteY74" fmla="*/ 26681 h 826365"/>
                <a:gd name="connsiteX75" fmla="*/ 355896 w 602970"/>
                <a:gd name="connsiteY75" fmla="*/ 2496 h 82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2970" h="826365">
                  <a:moveTo>
                    <a:pt x="580263" y="603395"/>
                  </a:moveTo>
                  <a:cubicBezTo>
                    <a:pt x="548656" y="636281"/>
                    <a:pt x="511625" y="654467"/>
                    <a:pt x="471605" y="666838"/>
                  </a:cubicBezTo>
                  <a:cubicBezTo>
                    <a:pt x="372988" y="697332"/>
                    <a:pt x="273072" y="699641"/>
                    <a:pt x="172579" y="677972"/>
                  </a:cubicBezTo>
                  <a:cubicBezTo>
                    <a:pt x="117301" y="666054"/>
                    <a:pt x="65158" y="646859"/>
                    <a:pt x="22499" y="603560"/>
                  </a:cubicBezTo>
                  <a:cubicBezTo>
                    <a:pt x="22499" y="627766"/>
                    <a:pt x="23303" y="650075"/>
                    <a:pt x="22313" y="672281"/>
                  </a:cubicBezTo>
                  <a:cubicBezTo>
                    <a:pt x="21241" y="695807"/>
                    <a:pt x="30478" y="714177"/>
                    <a:pt x="46828" y="729909"/>
                  </a:cubicBezTo>
                  <a:cubicBezTo>
                    <a:pt x="69055" y="751290"/>
                    <a:pt x="95858" y="765084"/>
                    <a:pt x="124621" y="774898"/>
                  </a:cubicBezTo>
                  <a:cubicBezTo>
                    <a:pt x="230640" y="811083"/>
                    <a:pt x="337999" y="812362"/>
                    <a:pt x="446039" y="785146"/>
                  </a:cubicBezTo>
                  <a:cubicBezTo>
                    <a:pt x="482883" y="775867"/>
                    <a:pt x="517811" y="761682"/>
                    <a:pt x="547707" y="737352"/>
                  </a:cubicBezTo>
                  <a:cubicBezTo>
                    <a:pt x="569294" y="719785"/>
                    <a:pt x="582799" y="698466"/>
                    <a:pt x="580490" y="668982"/>
                  </a:cubicBezTo>
                  <a:cubicBezTo>
                    <a:pt x="579232" y="652941"/>
                    <a:pt x="580263" y="636735"/>
                    <a:pt x="580263" y="620591"/>
                  </a:cubicBezTo>
                  <a:cubicBezTo>
                    <a:pt x="580263" y="615684"/>
                    <a:pt x="580263" y="610777"/>
                    <a:pt x="580263" y="603395"/>
                  </a:cubicBezTo>
                  <a:close/>
                  <a:moveTo>
                    <a:pt x="22519" y="469788"/>
                  </a:moveTo>
                  <a:cubicBezTo>
                    <a:pt x="22519" y="495066"/>
                    <a:pt x="23096" y="517953"/>
                    <a:pt x="22292" y="540777"/>
                  </a:cubicBezTo>
                  <a:cubicBezTo>
                    <a:pt x="21612" y="561498"/>
                    <a:pt x="29591" y="578096"/>
                    <a:pt x="43405" y="592570"/>
                  </a:cubicBezTo>
                  <a:cubicBezTo>
                    <a:pt x="60292" y="610260"/>
                    <a:pt x="80869" y="622508"/>
                    <a:pt x="102971" y="632322"/>
                  </a:cubicBezTo>
                  <a:cubicBezTo>
                    <a:pt x="151878" y="654013"/>
                    <a:pt x="203506" y="664136"/>
                    <a:pt x="256577" y="667827"/>
                  </a:cubicBezTo>
                  <a:cubicBezTo>
                    <a:pt x="330947" y="673002"/>
                    <a:pt x="404080" y="667002"/>
                    <a:pt x="474904" y="642301"/>
                  </a:cubicBezTo>
                  <a:cubicBezTo>
                    <a:pt x="506244" y="631374"/>
                    <a:pt x="535790" y="616962"/>
                    <a:pt x="559253" y="592570"/>
                  </a:cubicBezTo>
                  <a:cubicBezTo>
                    <a:pt x="569913" y="581498"/>
                    <a:pt x="579088" y="568900"/>
                    <a:pt x="579645" y="553148"/>
                  </a:cubicBezTo>
                  <a:cubicBezTo>
                    <a:pt x="580572" y="526406"/>
                    <a:pt x="579892" y="499602"/>
                    <a:pt x="579810" y="472840"/>
                  </a:cubicBezTo>
                  <a:cubicBezTo>
                    <a:pt x="579810" y="472510"/>
                    <a:pt x="578820" y="472159"/>
                    <a:pt x="578057" y="471685"/>
                  </a:cubicBezTo>
                  <a:cubicBezTo>
                    <a:pt x="546944" y="504118"/>
                    <a:pt x="507605" y="522406"/>
                    <a:pt x="465399" y="534901"/>
                  </a:cubicBezTo>
                  <a:cubicBezTo>
                    <a:pt x="372411" y="562447"/>
                    <a:pt x="278082" y="565045"/>
                    <a:pt x="183280" y="546364"/>
                  </a:cubicBezTo>
                  <a:cubicBezTo>
                    <a:pt x="124394" y="534777"/>
                    <a:pt x="68477" y="515705"/>
                    <a:pt x="22519" y="469788"/>
                  </a:cubicBezTo>
                  <a:close/>
                  <a:moveTo>
                    <a:pt x="22519" y="336677"/>
                  </a:moveTo>
                  <a:cubicBezTo>
                    <a:pt x="22519" y="360739"/>
                    <a:pt x="23241" y="383068"/>
                    <a:pt x="22292" y="405336"/>
                  </a:cubicBezTo>
                  <a:cubicBezTo>
                    <a:pt x="21303" y="428511"/>
                    <a:pt x="30643" y="446573"/>
                    <a:pt x="46643" y="462016"/>
                  </a:cubicBezTo>
                  <a:cubicBezTo>
                    <a:pt x="66766" y="481417"/>
                    <a:pt x="90745" y="494860"/>
                    <a:pt x="116765" y="504139"/>
                  </a:cubicBezTo>
                  <a:cubicBezTo>
                    <a:pt x="232537" y="545396"/>
                    <a:pt x="349360" y="546200"/>
                    <a:pt x="466616" y="511087"/>
                  </a:cubicBezTo>
                  <a:cubicBezTo>
                    <a:pt x="499378" y="501273"/>
                    <a:pt x="530058" y="486634"/>
                    <a:pt x="555336" y="462717"/>
                  </a:cubicBezTo>
                  <a:cubicBezTo>
                    <a:pt x="571748" y="447191"/>
                    <a:pt x="581542" y="428923"/>
                    <a:pt x="580428" y="405336"/>
                  </a:cubicBezTo>
                  <a:cubicBezTo>
                    <a:pt x="579501" y="385790"/>
                    <a:pt x="580284" y="366182"/>
                    <a:pt x="580181" y="346615"/>
                  </a:cubicBezTo>
                  <a:cubicBezTo>
                    <a:pt x="580160" y="343749"/>
                    <a:pt x="581047" y="340636"/>
                    <a:pt x="578635" y="337275"/>
                  </a:cubicBezTo>
                  <a:cubicBezTo>
                    <a:pt x="544821" y="372244"/>
                    <a:pt x="502347" y="390759"/>
                    <a:pt x="457007" y="403460"/>
                  </a:cubicBezTo>
                  <a:cubicBezTo>
                    <a:pt x="384060" y="423893"/>
                    <a:pt x="309773" y="428841"/>
                    <a:pt x="234619" y="420160"/>
                  </a:cubicBezTo>
                  <a:cubicBezTo>
                    <a:pt x="157321" y="411233"/>
                    <a:pt x="83219" y="393666"/>
                    <a:pt x="22519" y="336677"/>
                  </a:cubicBezTo>
                  <a:close/>
                  <a:moveTo>
                    <a:pt x="580037" y="201875"/>
                  </a:moveTo>
                  <a:cubicBezTo>
                    <a:pt x="549398" y="233916"/>
                    <a:pt x="513069" y="252101"/>
                    <a:pt x="473853" y="264410"/>
                  </a:cubicBezTo>
                  <a:cubicBezTo>
                    <a:pt x="369731" y="297008"/>
                    <a:pt x="264413" y="298431"/>
                    <a:pt x="158765" y="273008"/>
                  </a:cubicBezTo>
                  <a:cubicBezTo>
                    <a:pt x="108869" y="261009"/>
                    <a:pt x="62003" y="241875"/>
                    <a:pt x="24932" y="204308"/>
                  </a:cubicBezTo>
                  <a:cubicBezTo>
                    <a:pt x="24664" y="204040"/>
                    <a:pt x="23736" y="204391"/>
                    <a:pt x="22561" y="204494"/>
                  </a:cubicBezTo>
                  <a:cubicBezTo>
                    <a:pt x="22561" y="228122"/>
                    <a:pt x="22911" y="251772"/>
                    <a:pt x="22437" y="275421"/>
                  </a:cubicBezTo>
                  <a:cubicBezTo>
                    <a:pt x="22086" y="292163"/>
                    <a:pt x="27963" y="306266"/>
                    <a:pt x="38272" y="318884"/>
                  </a:cubicBezTo>
                  <a:cubicBezTo>
                    <a:pt x="53158" y="337090"/>
                    <a:pt x="72354" y="349729"/>
                    <a:pt x="93178" y="359811"/>
                  </a:cubicBezTo>
                  <a:cubicBezTo>
                    <a:pt x="152682" y="388615"/>
                    <a:pt x="216331" y="399295"/>
                    <a:pt x="281732" y="401295"/>
                  </a:cubicBezTo>
                  <a:cubicBezTo>
                    <a:pt x="351298" y="403419"/>
                    <a:pt x="419523" y="395811"/>
                    <a:pt x="485007" y="370698"/>
                  </a:cubicBezTo>
                  <a:cubicBezTo>
                    <a:pt x="511460" y="360554"/>
                    <a:pt x="536346" y="347523"/>
                    <a:pt x="556779" y="327379"/>
                  </a:cubicBezTo>
                  <a:cubicBezTo>
                    <a:pt x="568965" y="315338"/>
                    <a:pt x="579274" y="301606"/>
                    <a:pt x="579830" y="283812"/>
                  </a:cubicBezTo>
                  <a:cubicBezTo>
                    <a:pt x="580655" y="257400"/>
                    <a:pt x="580037" y="230947"/>
                    <a:pt x="580037" y="201875"/>
                  </a:cubicBezTo>
                  <a:close/>
                  <a:moveTo>
                    <a:pt x="259951" y="23442"/>
                  </a:moveTo>
                  <a:cubicBezTo>
                    <a:pt x="220372" y="26130"/>
                    <a:pt x="181115" y="33063"/>
                    <a:pt x="142250" y="44867"/>
                  </a:cubicBezTo>
                  <a:cubicBezTo>
                    <a:pt x="106559" y="55712"/>
                    <a:pt x="72539" y="70413"/>
                    <a:pt x="45447" y="97258"/>
                  </a:cubicBezTo>
                  <a:cubicBezTo>
                    <a:pt x="14581" y="127855"/>
                    <a:pt x="14664" y="162061"/>
                    <a:pt x="45426" y="192988"/>
                  </a:cubicBezTo>
                  <a:cubicBezTo>
                    <a:pt x="62642" y="210287"/>
                    <a:pt x="83446" y="222266"/>
                    <a:pt x="105652" y="231771"/>
                  </a:cubicBezTo>
                  <a:cubicBezTo>
                    <a:pt x="168249" y="258513"/>
                    <a:pt x="234186" y="267461"/>
                    <a:pt x="292928" y="267791"/>
                  </a:cubicBezTo>
                  <a:cubicBezTo>
                    <a:pt x="363215" y="267688"/>
                    <a:pt x="423524" y="259853"/>
                    <a:pt x="481440" y="238163"/>
                  </a:cubicBezTo>
                  <a:cubicBezTo>
                    <a:pt x="511543" y="226885"/>
                    <a:pt x="540099" y="212617"/>
                    <a:pt x="561872" y="187999"/>
                  </a:cubicBezTo>
                  <a:cubicBezTo>
                    <a:pt x="587088" y="159504"/>
                    <a:pt x="586408" y="128391"/>
                    <a:pt x="560552" y="100474"/>
                  </a:cubicBezTo>
                  <a:cubicBezTo>
                    <a:pt x="547790" y="86701"/>
                    <a:pt x="532553" y="76227"/>
                    <a:pt x="516058" y="67567"/>
                  </a:cubicBezTo>
                  <a:cubicBezTo>
                    <a:pt x="473255" y="45135"/>
                    <a:pt x="427214" y="33630"/>
                    <a:pt x="379586" y="27485"/>
                  </a:cubicBezTo>
                  <a:cubicBezTo>
                    <a:pt x="339432" y="22310"/>
                    <a:pt x="299531" y="20754"/>
                    <a:pt x="259951" y="23442"/>
                  </a:cubicBezTo>
                  <a:close/>
                  <a:moveTo>
                    <a:pt x="355896" y="2496"/>
                  </a:moveTo>
                  <a:cubicBezTo>
                    <a:pt x="406122" y="6744"/>
                    <a:pt x="455049" y="16558"/>
                    <a:pt x="501708" y="36125"/>
                  </a:cubicBezTo>
                  <a:cubicBezTo>
                    <a:pt x="529130" y="47630"/>
                    <a:pt x="554697" y="62165"/>
                    <a:pt x="575501" y="83959"/>
                  </a:cubicBezTo>
                  <a:cubicBezTo>
                    <a:pt x="593583" y="102907"/>
                    <a:pt x="603212" y="124927"/>
                    <a:pt x="602841" y="151669"/>
                  </a:cubicBezTo>
                  <a:cubicBezTo>
                    <a:pt x="602202" y="197689"/>
                    <a:pt x="601686" y="625312"/>
                    <a:pt x="602923" y="669951"/>
                  </a:cubicBezTo>
                  <a:cubicBezTo>
                    <a:pt x="603892" y="704156"/>
                    <a:pt x="590119" y="730321"/>
                    <a:pt x="565109" y="751805"/>
                  </a:cubicBezTo>
                  <a:cubicBezTo>
                    <a:pt x="533666" y="778795"/>
                    <a:pt x="496492" y="794753"/>
                    <a:pt x="457049" y="805186"/>
                  </a:cubicBezTo>
                  <a:cubicBezTo>
                    <a:pt x="341937" y="835680"/>
                    <a:pt x="227444" y="834093"/>
                    <a:pt x="114436" y="794897"/>
                  </a:cubicBezTo>
                  <a:cubicBezTo>
                    <a:pt x="79096" y="782650"/>
                    <a:pt x="46560" y="764877"/>
                    <a:pt x="21798" y="735641"/>
                  </a:cubicBezTo>
                  <a:cubicBezTo>
                    <a:pt x="7303" y="718507"/>
                    <a:pt x="-202" y="698940"/>
                    <a:pt x="4" y="676136"/>
                  </a:cubicBezTo>
                  <a:cubicBezTo>
                    <a:pt x="417" y="629415"/>
                    <a:pt x="66" y="194267"/>
                    <a:pt x="45" y="146515"/>
                  </a:cubicBezTo>
                  <a:cubicBezTo>
                    <a:pt x="25" y="121732"/>
                    <a:pt x="10520" y="101423"/>
                    <a:pt x="27303" y="83980"/>
                  </a:cubicBezTo>
                  <a:cubicBezTo>
                    <a:pt x="54725" y="55485"/>
                    <a:pt x="89302" y="38826"/>
                    <a:pt x="126085" y="26681"/>
                  </a:cubicBezTo>
                  <a:cubicBezTo>
                    <a:pt x="200847" y="1981"/>
                    <a:pt x="277732" y="-4143"/>
                    <a:pt x="355896" y="249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 sz="1350"/>
            </a:p>
          </p:txBody>
        </p:sp>
      </p:grpSp>
      <p:sp>
        <p:nvSpPr>
          <p:cNvPr id="139" name="TextBox 138">
            <a:extLst>
              <a:ext uri="{FF2B5EF4-FFF2-40B4-BE49-F238E27FC236}">
                <a16:creationId xmlns:a16="http://schemas.microsoft.com/office/drawing/2014/main" id="{C70A5E5E-711E-4C5A-B7E1-B1AB73BAA239}"/>
              </a:ext>
            </a:extLst>
          </p:cNvPr>
          <p:cNvSpPr txBox="1"/>
          <p:nvPr/>
        </p:nvSpPr>
        <p:spPr>
          <a:xfrm>
            <a:off x="170561" y="2087002"/>
            <a:ext cx="1592594" cy="5078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Supe</a:t>
            </a:r>
            <a:r>
              <a:rPr lang="ro-RO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rvizare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350" b="1" dirty="0">
                <a:solidFill>
                  <a:srgbClr val="C00000"/>
                </a:solidFill>
                <a:cs typeface="Arial" pitchFamily="34" charset="0"/>
              </a:rPr>
              <a:t>leadership</a:t>
            </a:r>
            <a:endParaRPr lang="ko-KR" altLang="en-US" sz="135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5" name="TextBox 138">
            <a:extLst>
              <a:ext uri="{FF2B5EF4-FFF2-40B4-BE49-F238E27FC236}">
                <a16:creationId xmlns:a16="http://schemas.microsoft.com/office/drawing/2014/main" id="{0E8DAE4D-89FE-87E0-B992-7977A81A7A0F}"/>
              </a:ext>
            </a:extLst>
          </p:cNvPr>
          <p:cNvSpPr txBox="1"/>
          <p:nvPr/>
        </p:nvSpPr>
        <p:spPr>
          <a:xfrm>
            <a:off x="-107386" y="2800631"/>
            <a:ext cx="211069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Tendințe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probleme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b="1" dirty="0" err="1">
                <a:solidFill>
                  <a:srgbClr val="C00000"/>
                </a:solidFill>
                <a:cs typeface="Arial" pitchFamily="34" charset="0"/>
              </a:rPr>
              <a:t>emergente</a:t>
            </a:r>
            <a:r>
              <a:rPr lang="en-US" altLang="ko-KR" sz="13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350" b="1" dirty="0" err="1">
                <a:solidFill>
                  <a:srgbClr val="C00000"/>
                </a:solidFill>
                <a:cs typeface="Arial" pitchFamily="34" charset="0"/>
              </a:rPr>
              <a:t>relevante</a:t>
            </a:r>
            <a:r>
              <a:rPr lang="en-US" altLang="ko-KR" sz="135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pentru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organizație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auditul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intern</a:t>
            </a:r>
            <a:endParaRPr lang="ko-KR" altLang="en-US" sz="135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18" name="TextBox 138">
            <a:extLst>
              <a:ext uri="{FF2B5EF4-FFF2-40B4-BE49-F238E27FC236}">
                <a16:creationId xmlns:a16="http://schemas.microsoft.com/office/drawing/2014/main" id="{7AF33850-7DCB-4E28-6EC6-6AF6649E4C4D}"/>
              </a:ext>
            </a:extLst>
          </p:cNvPr>
          <p:cNvSpPr txBox="1"/>
          <p:nvPr/>
        </p:nvSpPr>
        <p:spPr>
          <a:xfrm>
            <a:off x="340016" y="1340032"/>
            <a:ext cx="1215891" cy="5078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50" b="1" dirty="0" err="1">
                <a:solidFill>
                  <a:srgbClr val="C00000"/>
                </a:solidFill>
                <a:cs typeface="Arial" pitchFamily="34" charset="0"/>
              </a:rPr>
              <a:t>Comunicare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colaborare</a:t>
            </a:r>
            <a:endParaRPr lang="ko-KR" altLang="en-US" sz="135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28" name="TextBox 138">
            <a:extLst>
              <a:ext uri="{FF2B5EF4-FFF2-40B4-BE49-F238E27FC236}">
                <a16:creationId xmlns:a16="http://schemas.microsoft.com/office/drawing/2014/main" id="{C415BE20-C58E-D7D6-31F0-35150CFE5FDC}"/>
              </a:ext>
            </a:extLst>
          </p:cNvPr>
          <p:cNvSpPr txBox="1"/>
          <p:nvPr/>
        </p:nvSpPr>
        <p:spPr>
          <a:xfrm>
            <a:off x="4899259" y="1403476"/>
            <a:ext cx="3720102" cy="7155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50" b="1" dirty="0" err="1">
                <a:solidFill>
                  <a:srgbClr val="C00000"/>
                </a:solidFill>
                <a:cs typeface="Arial" pitchFamily="34" charset="0"/>
              </a:rPr>
              <a:t>Funcții</a:t>
            </a:r>
            <a:r>
              <a:rPr lang="ro-RO" altLang="ko-KR" sz="1350" b="1" dirty="0">
                <a:solidFill>
                  <a:srgbClr val="C00000"/>
                </a:solidFill>
                <a:cs typeface="Arial" pitchFamily="34" charset="0"/>
              </a:rPr>
              <a:t>le organizației</a:t>
            </a:r>
            <a:r>
              <a:rPr lang="ro-RO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,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cum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ar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fi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managementul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financiar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tehnologia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informației</a:t>
            </a:r>
            <a:endParaRPr lang="ko-KR" altLang="en-US" sz="135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138">
            <a:extLst>
              <a:ext uri="{FF2B5EF4-FFF2-40B4-BE49-F238E27FC236}">
                <a16:creationId xmlns:a16="http://schemas.microsoft.com/office/drawing/2014/main" id="{F4385047-49A4-B68F-D3C8-ABB3A4E6C847}"/>
              </a:ext>
            </a:extLst>
          </p:cNvPr>
          <p:cNvSpPr txBox="1"/>
          <p:nvPr/>
        </p:nvSpPr>
        <p:spPr>
          <a:xfrm>
            <a:off x="6846384" y="2121060"/>
            <a:ext cx="2122302" cy="5078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altLang="ko-KR" sz="1350" b="1" dirty="0">
                <a:solidFill>
                  <a:srgbClr val="C00000"/>
                </a:solidFill>
                <a:cs typeface="Arial" pitchFamily="34" charset="0"/>
              </a:rPr>
              <a:t>Riscuri omniprezente</a:t>
            </a:r>
            <a:r>
              <a:rPr lang="pt-BR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, cum ar fi frauda</a:t>
            </a:r>
            <a:endParaRPr lang="ko-KR" altLang="en-US" sz="135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30" name="TextBox 138">
            <a:extLst>
              <a:ext uri="{FF2B5EF4-FFF2-40B4-BE49-F238E27FC236}">
                <a16:creationId xmlns:a16="http://schemas.microsoft.com/office/drawing/2014/main" id="{E16B8A34-56B1-B9F8-3631-F81F3217137B}"/>
              </a:ext>
            </a:extLst>
          </p:cNvPr>
          <p:cNvSpPr txBox="1"/>
          <p:nvPr/>
        </p:nvSpPr>
        <p:spPr>
          <a:xfrm>
            <a:off x="6937059" y="2949516"/>
            <a:ext cx="1940952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Instrumente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tehnici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pentru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culegerea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350" b="1" dirty="0" err="1">
                <a:solidFill>
                  <a:srgbClr val="C00000"/>
                </a:solidFill>
                <a:cs typeface="Arial" pitchFamily="34" charset="0"/>
              </a:rPr>
              <a:t>analizarea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evaluarea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datelor</a:t>
            </a:r>
            <a:endParaRPr lang="ko-KR" altLang="en-US" sz="135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31" name="TextBox 138">
            <a:extLst>
              <a:ext uri="{FF2B5EF4-FFF2-40B4-BE49-F238E27FC236}">
                <a16:creationId xmlns:a16="http://schemas.microsoft.com/office/drawing/2014/main" id="{477AC351-8DCA-C8BE-8604-E3DDF483FB63}"/>
              </a:ext>
            </a:extLst>
          </p:cNvPr>
          <p:cNvSpPr txBox="1"/>
          <p:nvPr/>
        </p:nvSpPr>
        <p:spPr>
          <a:xfrm>
            <a:off x="947962" y="3853119"/>
            <a:ext cx="3485921" cy="7155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Legile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reglementările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practicile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relevante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pentru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organizație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, sector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domeniu de activitate</a:t>
            </a:r>
            <a:endParaRPr lang="ko-KR" altLang="en-US" sz="135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32" name="TextBox 138">
            <a:extLst>
              <a:ext uri="{FF2B5EF4-FFF2-40B4-BE49-F238E27FC236}">
                <a16:creationId xmlns:a16="http://schemas.microsoft.com/office/drawing/2014/main" id="{A937ECE9-DC98-9C5F-B327-D0D9E1CDA06B}"/>
              </a:ext>
            </a:extLst>
          </p:cNvPr>
          <p:cNvSpPr txBox="1"/>
          <p:nvPr/>
        </p:nvSpPr>
        <p:spPr>
          <a:xfrm>
            <a:off x="4602076" y="3870901"/>
            <a:ext cx="3151766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altLang="ko-KR" sz="1350" b="1" dirty="0">
                <a:solidFill>
                  <a:srgbClr val="C00000"/>
                </a:solidFill>
                <a:cs typeface="Arial" pitchFamily="34" charset="0"/>
              </a:rPr>
              <a:t>Riscurile</a:t>
            </a:r>
            <a:r>
              <a:rPr lang="it-IT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și impacturile potențiale ale diferitelor </a:t>
            </a:r>
            <a:r>
              <a:rPr lang="ro-RO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circumstanțe</a:t>
            </a:r>
            <a:r>
              <a:rPr lang="it-IT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economice, de mediu, juridice, politice și</a:t>
            </a:r>
          </a:p>
          <a:p>
            <a:pPr algn="ctr"/>
            <a:r>
              <a:rPr lang="it-IT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sociale</a:t>
            </a:r>
          </a:p>
        </p:txBody>
      </p:sp>
      <p:sp>
        <p:nvSpPr>
          <p:cNvPr id="33" name="TextBox 138">
            <a:extLst>
              <a:ext uri="{FF2B5EF4-FFF2-40B4-BE49-F238E27FC236}">
                <a16:creationId xmlns:a16="http://schemas.microsoft.com/office/drawing/2014/main" id="{8D4CE3AA-4831-4193-B6AF-61DC2D21F6B6}"/>
              </a:ext>
            </a:extLst>
          </p:cNvPr>
          <p:cNvSpPr txBox="1"/>
          <p:nvPr/>
        </p:nvSpPr>
        <p:spPr>
          <a:xfrm>
            <a:off x="2033802" y="1399395"/>
            <a:ext cx="2692747" cy="5078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Procese</a:t>
            </a:r>
            <a:r>
              <a:rPr lang="ro-RO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le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de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guvernanță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, management al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riscului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35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control</a:t>
            </a:r>
            <a:endParaRPr lang="ko-KR" altLang="en-US" sz="135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34" name="CasetăText 33">
            <a:extLst>
              <a:ext uri="{FF2B5EF4-FFF2-40B4-BE49-F238E27FC236}">
                <a16:creationId xmlns:a16="http://schemas.microsoft.com/office/drawing/2014/main" id="{EFF2D52D-2826-398D-DD3E-9603031CFD50}"/>
              </a:ext>
            </a:extLst>
          </p:cNvPr>
          <p:cNvSpPr txBox="1"/>
          <p:nvPr/>
        </p:nvSpPr>
        <p:spPr>
          <a:xfrm>
            <a:off x="4071076" y="4812018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945927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53417"/>
            <a:ext cx="7164288" cy="576064"/>
          </a:xfrm>
        </p:spPr>
        <p:txBody>
          <a:bodyPr/>
          <a:lstStyle/>
          <a:p>
            <a:r>
              <a:rPr lang="ro-RO" altLang="ko-K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Competența auditorilor – observații</a:t>
            </a:r>
            <a:endParaRPr lang="ko-KR" alt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Donut 4"/>
          <p:cNvSpPr/>
          <p:nvPr/>
        </p:nvSpPr>
        <p:spPr>
          <a:xfrm>
            <a:off x="3713340" y="2202626"/>
            <a:ext cx="1728192" cy="1728192"/>
          </a:xfrm>
          <a:prstGeom prst="donut">
            <a:avLst>
              <a:gd name="adj" fmla="val 72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271402" y="3507854"/>
            <a:ext cx="612068" cy="6120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Rounded Rectangle 51"/>
          <p:cNvSpPr/>
          <p:nvPr/>
        </p:nvSpPr>
        <p:spPr>
          <a:xfrm rot="16200000" flipH="1">
            <a:off x="4228929" y="2664335"/>
            <a:ext cx="706640" cy="66548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Donut 8"/>
          <p:cNvSpPr/>
          <p:nvPr/>
        </p:nvSpPr>
        <p:spPr>
          <a:xfrm>
            <a:off x="4429790" y="3643901"/>
            <a:ext cx="284420" cy="339973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771800" y="3066722"/>
            <a:ext cx="941540" cy="0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441532" y="3059579"/>
            <a:ext cx="943200" cy="0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2771800" y="1797258"/>
            <a:ext cx="1194628" cy="676052"/>
          </a:xfrm>
          <a:prstGeom prst="straightConnector1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5190104" y="1797258"/>
            <a:ext cx="1194628" cy="676052"/>
          </a:xfrm>
          <a:prstGeom prst="straightConnector1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194087" y="3645848"/>
            <a:ext cx="1194628" cy="676052"/>
          </a:xfrm>
          <a:prstGeom prst="straightConnector1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2775783" y="3645848"/>
            <a:ext cx="1194628" cy="676052"/>
          </a:xfrm>
          <a:prstGeom prst="straightConnector1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0"/>
          <p:cNvSpPr txBox="1"/>
          <p:nvPr/>
        </p:nvSpPr>
        <p:spPr>
          <a:xfrm>
            <a:off x="233513" y="1502932"/>
            <a:ext cx="2394272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o-RO" altLang="ko-KR" sz="1400" b="1" dirty="0">
                <a:solidFill>
                  <a:srgbClr val="C00000"/>
                </a:solidFill>
                <a:cs typeface="Arial" pitchFamily="34" charset="0"/>
              </a:rPr>
              <a:t>”Ș</a:t>
            </a:r>
            <a:r>
              <a:rPr lang="en-US" altLang="ko-KR" sz="1400" b="1" dirty="0" err="1">
                <a:solidFill>
                  <a:srgbClr val="C00000"/>
                </a:solidFill>
                <a:cs typeface="Arial" pitchFamily="34" charset="0"/>
              </a:rPr>
              <a:t>tim</a:t>
            </a:r>
            <a:r>
              <a:rPr lang="en-US" altLang="ko-KR" sz="14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400" b="1" dirty="0" err="1">
                <a:solidFill>
                  <a:srgbClr val="C00000"/>
                </a:solidFill>
                <a:cs typeface="Arial" pitchFamily="34" charset="0"/>
              </a:rPr>
              <a:t>ce</a:t>
            </a:r>
            <a:r>
              <a:rPr lang="en-US" altLang="ko-KR" sz="14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ro-RO" altLang="ko-KR" sz="1400" b="1" dirty="0">
                <a:solidFill>
                  <a:srgbClr val="C00000"/>
                </a:solidFill>
                <a:cs typeface="Arial" pitchFamily="34" charset="0"/>
              </a:rPr>
              <a:t>audităm</a:t>
            </a:r>
            <a:r>
              <a:rPr lang="en-US" altLang="ko-KR" sz="14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400" b="1" dirty="0" err="1">
                <a:solidFill>
                  <a:srgbClr val="C00000"/>
                </a:solidFill>
                <a:cs typeface="Arial" pitchFamily="34" charset="0"/>
              </a:rPr>
              <a:t>sau</a:t>
            </a:r>
            <a:r>
              <a:rPr lang="en-US" altLang="ko-KR" sz="14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ro-RO" altLang="ko-KR" sz="1400" b="1" dirty="0">
                <a:solidFill>
                  <a:srgbClr val="C00000"/>
                </a:solidFill>
                <a:cs typeface="Arial" pitchFamily="34" charset="0"/>
              </a:rPr>
              <a:t>audităm</a:t>
            </a:r>
            <a:r>
              <a:rPr lang="en-US" altLang="ko-KR" sz="14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400" b="1" dirty="0" err="1">
                <a:solidFill>
                  <a:srgbClr val="C00000"/>
                </a:solidFill>
                <a:cs typeface="Arial" pitchFamily="34" charset="0"/>
              </a:rPr>
              <a:t>ce</a:t>
            </a:r>
            <a:r>
              <a:rPr lang="en-US" altLang="ko-KR" sz="14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400" b="1" dirty="0" err="1">
                <a:solidFill>
                  <a:srgbClr val="C00000"/>
                </a:solidFill>
                <a:cs typeface="Arial" pitchFamily="34" charset="0"/>
              </a:rPr>
              <a:t>ştim</a:t>
            </a:r>
            <a:r>
              <a:rPr lang="en-US" altLang="ko-KR" sz="1400" b="1" dirty="0">
                <a:solidFill>
                  <a:srgbClr val="C00000"/>
                </a:solidFill>
                <a:cs typeface="Arial" pitchFamily="34" charset="0"/>
              </a:rPr>
              <a:t>?</a:t>
            </a:r>
          </a:p>
        </p:txBody>
      </p:sp>
      <p:sp>
        <p:nvSpPr>
          <p:cNvPr id="29" name="TextBox 10"/>
          <p:cNvSpPr txBox="1"/>
          <p:nvPr/>
        </p:nvSpPr>
        <p:spPr>
          <a:xfrm>
            <a:off x="233513" y="2442087"/>
            <a:ext cx="2412279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o-RO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Auditorul – detector de disfuncții versus furnizor de soluții la probleme (capacitate de a rezolva probleme)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2" name="TextBox 10"/>
          <p:cNvSpPr txBox="1"/>
          <p:nvPr/>
        </p:nvSpPr>
        <p:spPr>
          <a:xfrm>
            <a:off x="395536" y="3968540"/>
            <a:ext cx="2250256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o-RO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Capacitate analitică versus aplicare de șabloane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5" name="TextBox 10"/>
          <p:cNvSpPr txBox="1"/>
          <p:nvPr/>
        </p:nvSpPr>
        <p:spPr>
          <a:xfrm>
            <a:off x="6516215" y="1395210"/>
            <a:ext cx="2394271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Erori punctuale versus deficiențe sistemice sau relevante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8" name="TextBox 10"/>
          <p:cNvSpPr txBox="1"/>
          <p:nvPr/>
        </p:nvSpPr>
        <p:spPr>
          <a:xfrm>
            <a:off x="6516216" y="2657530"/>
            <a:ext cx="2250256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Neînțelegerea procesului pentru care se formulează soluții  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1" name="TextBox 10"/>
          <p:cNvSpPr txBox="1"/>
          <p:nvPr/>
        </p:nvSpPr>
        <p:spPr>
          <a:xfrm>
            <a:off x="6516216" y="4063442"/>
            <a:ext cx="2250256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Abordare bazată exclusiv pe conformitate (nu a respectat.....)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614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/>
          <p:cNvSpPr txBox="1">
            <a:spLocks/>
          </p:cNvSpPr>
          <p:nvPr/>
        </p:nvSpPr>
        <p:spPr>
          <a:xfrm>
            <a:off x="0" y="334031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4000" b="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altLang="ko-KR" sz="3600" b="1" dirty="0">
                <a:solidFill>
                  <a:schemeClr val="bg1"/>
                </a:solidFill>
                <a:latin typeface="+mj-lt"/>
              </a:rPr>
              <a:t>Etica în Auditul Intern – Quo </a:t>
            </a:r>
            <a:r>
              <a:rPr lang="ro-RO" altLang="ko-KR" sz="3600" b="1" dirty="0" err="1">
                <a:solidFill>
                  <a:schemeClr val="bg1"/>
                </a:solidFill>
                <a:latin typeface="+mj-lt"/>
              </a:rPr>
              <a:t>Vadis</a:t>
            </a:r>
            <a:r>
              <a:rPr lang="ro-RO" altLang="ko-KR" sz="3600" b="1" dirty="0">
                <a:solidFill>
                  <a:schemeClr val="bg1"/>
                </a:solidFill>
                <a:latin typeface="+mj-lt"/>
              </a:rPr>
              <a:t>?</a:t>
            </a:r>
            <a:endParaRPr lang="ko-KR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>
            <a:off x="0" y="406039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r>
              <a:rPr lang="ro-RO" altLang="ko-KR" b="1" dirty="0">
                <a:solidFill>
                  <a:schemeClr val="bg1"/>
                </a:solidFill>
                <a:latin typeface="+mn-lt"/>
              </a:rPr>
              <a:t>2017 versus 2024</a:t>
            </a:r>
            <a:endParaRPr lang="en-JM" altLang="ko-K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88BA2E6-F569-4471-ABFE-8389F30665AE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89EA3670-3378-4B6C-8E28-BBE79A3C97C1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  <p:pic>
        <p:nvPicPr>
          <p:cNvPr id="4" name="Imagine 3">
            <a:extLst>
              <a:ext uri="{FF2B5EF4-FFF2-40B4-BE49-F238E27FC236}">
                <a16:creationId xmlns:a16="http://schemas.microsoft.com/office/drawing/2014/main" id="{057710D6-F61E-23B9-0ACA-4CE5DB5152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148" t="20677" r="27083" b="53055"/>
          <a:stretch/>
        </p:blipFill>
        <p:spPr bwMode="auto">
          <a:xfrm>
            <a:off x="4139952" y="2139702"/>
            <a:ext cx="864096" cy="8640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Imagine 10">
            <a:extLst>
              <a:ext uri="{FF2B5EF4-FFF2-40B4-BE49-F238E27FC236}">
                <a16:creationId xmlns:a16="http://schemas.microsoft.com/office/drawing/2014/main" id="{BB3F3179-988B-F2DE-D545-A4649BF92F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444" t="37280" r="53936" b="33333"/>
          <a:stretch/>
        </p:blipFill>
        <p:spPr bwMode="auto">
          <a:xfrm>
            <a:off x="1038430" y="-1"/>
            <a:ext cx="2741482" cy="2571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Imagine 11">
            <a:extLst>
              <a:ext uri="{FF2B5EF4-FFF2-40B4-BE49-F238E27FC236}">
                <a16:creationId xmlns:a16="http://schemas.microsoft.com/office/drawing/2014/main" id="{BB3F3179-988B-F2DE-D545-A4649BF92F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048" t="35512" r="33753" b="34158"/>
          <a:stretch/>
        </p:blipFill>
        <p:spPr bwMode="auto">
          <a:xfrm>
            <a:off x="5364088" y="13374"/>
            <a:ext cx="2572385" cy="25514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AC6BDF7F-CC64-A678-A0B8-E46607DB8372}"/>
              </a:ext>
            </a:extLst>
          </p:cNvPr>
          <p:cNvSpPr/>
          <p:nvPr/>
        </p:nvSpPr>
        <p:spPr>
          <a:xfrm>
            <a:off x="6876256" y="699544"/>
            <a:ext cx="792088" cy="792086"/>
          </a:xfrm>
          <a:prstGeom prst="ellipse">
            <a:avLst/>
          </a:prstGeom>
          <a:noFill/>
          <a:ln w="57150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Conector drept cu săgeată 14">
            <a:extLst>
              <a:ext uri="{FF2B5EF4-FFF2-40B4-BE49-F238E27FC236}">
                <a16:creationId xmlns:a16="http://schemas.microsoft.com/office/drawing/2014/main" id="{C263265D-0628-07D0-C3B2-CB04B9EB2BB3}"/>
              </a:ext>
            </a:extLst>
          </p:cNvPr>
          <p:cNvCxnSpPr>
            <a:cxnSpLocks/>
          </p:cNvCxnSpPr>
          <p:nvPr/>
        </p:nvCxnSpPr>
        <p:spPr>
          <a:xfrm>
            <a:off x="3223828" y="1059582"/>
            <a:ext cx="3652428" cy="0"/>
          </a:xfrm>
          <a:prstGeom prst="straightConnector1">
            <a:avLst/>
          </a:prstGeom>
          <a:ln w="38100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E23464E1-39FF-2CCD-B33B-6E37FE86418B}"/>
              </a:ext>
            </a:extLst>
          </p:cNvPr>
          <p:cNvSpPr/>
          <p:nvPr/>
        </p:nvSpPr>
        <p:spPr>
          <a:xfrm>
            <a:off x="2555776" y="795078"/>
            <a:ext cx="668052" cy="552536"/>
          </a:xfrm>
          <a:prstGeom prst="ellipse">
            <a:avLst/>
          </a:prstGeom>
          <a:noFill/>
          <a:ln w="57150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3ED7D47-CB85-1719-156B-0AEEFEFCAAD3}"/>
              </a:ext>
            </a:extLst>
          </p:cNvPr>
          <p:cNvSpPr txBox="1">
            <a:spLocks/>
          </p:cNvSpPr>
          <p:nvPr/>
        </p:nvSpPr>
        <p:spPr>
          <a:xfrm>
            <a:off x="3313837" y="357245"/>
            <a:ext cx="2354891" cy="52231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r>
              <a:rPr lang="ro-RO" altLang="ko-KR" sz="2000" b="1" dirty="0">
                <a:latin typeface="+mn-lt"/>
              </a:rPr>
              <a:t>Cod </a:t>
            </a:r>
            <a:r>
              <a:rPr lang="ro-RO" altLang="ko-KR" sz="2000" b="1" dirty="0">
                <a:latin typeface="+mn-lt"/>
                <a:sym typeface="Wingdings" panose="05000000000000000000" pitchFamily="2" charset="2"/>
              </a:rPr>
              <a:t></a:t>
            </a:r>
            <a:r>
              <a:rPr lang="ro-RO" altLang="ko-KR" sz="2000" b="1" dirty="0">
                <a:latin typeface="+mn-lt"/>
              </a:rPr>
              <a:t> Domeniu</a:t>
            </a:r>
            <a:endParaRPr lang="en-JM" altLang="ko-KR" sz="2000" b="1" dirty="0">
              <a:latin typeface="+mn-lt"/>
            </a:endParaRPr>
          </a:p>
        </p:txBody>
      </p:sp>
      <p:sp>
        <p:nvSpPr>
          <p:cNvPr id="18" name="CasetăText 17">
            <a:extLst>
              <a:ext uri="{FF2B5EF4-FFF2-40B4-BE49-F238E27FC236}">
                <a16:creationId xmlns:a16="http://schemas.microsoft.com/office/drawing/2014/main" id="{4C861ED6-B1AC-A4AC-F7FF-C69635DEE81C}"/>
              </a:ext>
            </a:extLst>
          </p:cNvPr>
          <p:cNvSpPr txBox="1"/>
          <p:nvPr/>
        </p:nvSpPr>
        <p:spPr>
          <a:xfrm>
            <a:off x="179512" y="4684934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>
                <a:solidFill>
                  <a:schemeClr val="bg1"/>
                </a:solidFill>
              </a:rPr>
              <a:t>www.theiia.org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0150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2800" b="1" dirty="0"/>
              <a:t>Principiul 4: Manifestă conștiinciozitate profesională</a:t>
            </a:r>
            <a:endParaRPr lang="en-US" sz="2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2594790" y="3001316"/>
            <a:ext cx="5361585" cy="45719"/>
            <a:chOff x="2384385" y="4062713"/>
            <a:chExt cx="4272989" cy="0"/>
          </a:xfrm>
        </p:grpSpPr>
        <p:cxnSp>
          <p:nvCxnSpPr>
            <p:cNvPr id="5" name="Straight Connector 4"/>
            <p:cNvCxnSpPr/>
            <p:nvPr/>
          </p:nvCxnSpPr>
          <p:spPr>
            <a:xfrm flipV="1">
              <a:off x="2384385" y="4062713"/>
              <a:ext cx="1423686" cy="0"/>
            </a:xfrm>
            <a:prstGeom prst="line">
              <a:avLst/>
            </a:prstGeom>
            <a:ln w="101600" cap="rnd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V="1">
              <a:off x="3808071" y="4062713"/>
              <a:ext cx="1423686" cy="0"/>
            </a:xfrm>
            <a:prstGeom prst="line">
              <a:avLst/>
            </a:prstGeom>
            <a:ln w="101600" cap="rnd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5233688" y="4062713"/>
              <a:ext cx="1423686" cy="0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chemeClr val="tx1"/>
                  </a:gs>
                  <a:gs pos="100000">
                    <a:srgbClr val="00B050"/>
                  </a:gs>
                </a:gsLst>
                <a:lin ang="0" scaled="1"/>
                <a:tileRect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/>
          <p:cNvSpPr/>
          <p:nvPr/>
        </p:nvSpPr>
        <p:spPr>
          <a:xfrm>
            <a:off x="2254170" y="1979272"/>
            <a:ext cx="720524" cy="720524"/>
          </a:xfrm>
          <a:prstGeom prst="ellipse">
            <a:avLst/>
          </a:pr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50800">
            <a:solidFill>
              <a:schemeClr val="tx1"/>
            </a:solidFill>
          </a:ln>
          <a:effectLst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r>
              <a:rPr lang="en-US" sz="2700" dirty="0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9" name="Oval 8"/>
          <p:cNvSpPr/>
          <p:nvPr/>
        </p:nvSpPr>
        <p:spPr>
          <a:xfrm>
            <a:off x="4030736" y="1936402"/>
            <a:ext cx="720524" cy="720524"/>
          </a:xfrm>
          <a:prstGeom prst="ellipse">
            <a:avLst/>
          </a:pr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50800">
            <a:solidFill>
              <a:schemeClr val="tx1"/>
            </a:solidFill>
          </a:ln>
          <a:effectLst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r>
              <a:rPr lang="en-US" sz="2700" dirty="0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Oval 9"/>
          <p:cNvSpPr/>
          <p:nvPr/>
        </p:nvSpPr>
        <p:spPr>
          <a:xfrm>
            <a:off x="5807302" y="1941100"/>
            <a:ext cx="720524" cy="720524"/>
          </a:xfrm>
          <a:prstGeom prst="ellipse">
            <a:avLst/>
          </a:pr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50800">
            <a:solidFill>
              <a:schemeClr val="tx1"/>
            </a:solidFill>
          </a:ln>
          <a:effectLst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r>
              <a:rPr lang="en-US" sz="2700" dirty="0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1" name="Oval 10"/>
          <p:cNvSpPr/>
          <p:nvPr/>
        </p:nvSpPr>
        <p:spPr>
          <a:xfrm>
            <a:off x="7596114" y="1936402"/>
            <a:ext cx="720524" cy="720524"/>
          </a:xfrm>
          <a:prstGeom prst="ellipse">
            <a:avLst/>
          </a:prstGeom>
          <a:solidFill>
            <a:srgbClr val="00B050"/>
          </a:solidFill>
          <a:ln w="50800">
            <a:solidFill>
              <a:schemeClr val="tx1"/>
            </a:solidFill>
          </a:ln>
          <a:effectLst>
            <a:glow rad="12700">
              <a:srgbClr val="00B050"/>
            </a:glow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endParaRPr lang="en-US" sz="27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Freeform 11"/>
          <p:cNvSpPr>
            <a:spLocks noChangeAspect="1"/>
          </p:cNvSpPr>
          <p:nvPr/>
        </p:nvSpPr>
        <p:spPr bwMode="auto">
          <a:xfrm>
            <a:off x="7753413" y="2130860"/>
            <a:ext cx="405923" cy="331607"/>
          </a:xfrm>
          <a:custGeom>
            <a:avLst/>
            <a:gdLst>
              <a:gd name="T0" fmla="*/ 12 w 656"/>
              <a:gd name="T1" fmla="*/ 336 h 508"/>
              <a:gd name="T2" fmla="*/ 204 w 656"/>
              <a:gd name="T3" fmla="*/ 508 h 508"/>
              <a:gd name="T4" fmla="*/ 656 w 656"/>
              <a:gd name="T5" fmla="*/ 124 h 508"/>
              <a:gd name="T6" fmla="*/ 564 w 656"/>
              <a:gd name="T7" fmla="*/ 0 h 508"/>
              <a:gd name="T8" fmla="*/ 204 w 656"/>
              <a:gd name="T9" fmla="*/ 332 h 508"/>
              <a:gd name="T10" fmla="*/ 112 w 656"/>
              <a:gd name="T11" fmla="*/ 192 h 508"/>
              <a:gd name="T12" fmla="*/ 12 w 656"/>
              <a:gd name="T13" fmla="*/ 336 h 508"/>
              <a:gd name="connsiteX0" fmla="*/ 14 w 9831"/>
              <a:gd name="connsiteY0" fmla="*/ 6614 h 10000"/>
              <a:gd name="connsiteX1" fmla="*/ 2941 w 9831"/>
              <a:gd name="connsiteY1" fmla="*/ 10000 h 10000"/>
              <a:gd name="connsiteX2" fmla="*/ 9831 w 9831"/>
              <a:gd name="connsiteY2" fmla="*/ 2441 h 10000"/>
              <a:gd name="connsiteX3" fmla="*/ 8429 w 9831"/>
              <a:gd name="connsiteY3" fmla="*/ 0 h 10000"/>
              <a:gd name="connsiteX4" fmla="*/ 2941 w 9831"/>
              <a:gd name="connsiteY4" fmla="*/ 6535 h 10000"/>
              <a:gd name="connsiteX5" fmla="*/ 1538 w 9831"/>
              <a:gd name="connsiteY5" fmla="*/ 3780 h 10000"/>
              <a:gd name="connsiteX6" fmla="*/ 14 w 9831"/>
              <a:gd name="connsiteY6" fmla="*/ 6614 h 10000"/>
              <a:gd name="connsiteX0" fmla="*/ 0 w 9986"/>
              <a:gd name="connsiteY0" fmla="*/ 6614 h 10000"/>
              <a:gd name="connsiteX1" fmla="*/ 2978 w 9986"/>
              <a:gd name="connsiteY1" fmla="*/ 10000 h 10000"/>
              <a:gd name="connsiteX2" fmla="*/ 9986 w 9986"/>
              <a:gd name="connsiteY2" fmla="*/ 2441 h 10000"/>
              <a:gd name="connsiteX3" fmla="*/ 8560 w 9986"/>
              <a:gd name="connsiteY3" fmla="*/ 0 h 10000"/>
              <a:gd name="connsiteX4" fmla="*/ 2978 w 9986"/>
              <a:gd name="connsiteY4" fmla="*/ 6535 h 10000"/>
              <a:gd name="connsiteX5" fmla="*/ 1550 w 9986"/>
              <a:gd name="connsiteY5" fmla="*/ 3780 h 10000"/>
              <a:gd name="connsiteX6" fmla="*/ 0 w 9986"/>
              <a:gd name="connsiteY6" fmla="*/ 6614 h 10000"/>
              <a:gd name="connsiteX0" fmla="*/ 0 w 10000"/>
              <a:gd name="connsiteY0" fmla="*/ 6614 h 10000"/>
              <a:gd name="connsiteX1" fmla="*/ 2982 w 10000"/>
              <a:gd name="connsiteY1" fmla="*/ 10000 h 10000"/>
              <a:gd name="connsiteX2" fmla="*/ 10000 w 10000"/>
              <a:gd name="connsiteY2" fmla="*/ 2441 h 10000"/>
              <a:gd name="connsiteX3" fmla="*/ 8572 w 10000"/>
              <a:gd name="connsiteY3" fmla="*/ 0 h 10000"/>
              <a:gd name="connsiteX4" fmla="*/ 2982 w 10000"/>
              <a:gd name="connsiteY4" fmla="*/ 6535 h 10000"/>
              <a:gd name="connsiteX5" fmla="*/ 1552 w 10000"/>
              <a:gd name="connsiteY5" fmla="*/ 3780 h 10000"/>
              <a:gd name="connsiteX6" fmla="*/ 0 w 10000"/>
              <a:gd name="connsiteY6" fmla="*/ 6614 h 10000"/>
              <a:gd name="connsiteX0" fmla="*/ 0 w 10000"/>
              <a:gd name="connsiteY0" fmla="*/ 6688 h 10074"/>
              <a:gd name="connsiteX1" fmla="*/ 2982 w 10000"/>
              <a:gd name="connsiteY1" fmla="*/ 10074 h 10074"/>
              <a:gd name="connsiteX2" fmla="*/ 10000 w 10000"/>
              <a:gd name="connsiteY2" fmla="*/ 2515 h 10074"/>
              <a:gd name="connsiteX3" fmla="*/ 8572 w 10000"/>
              <a:gd name="connsiteY3" fmla="*/ 74 h 10074"/>
              <a:gd name="connsiteX4" fmla="*/ 3161 w 10000"/>
              <a:gd name="connsiteY4" fmla="*/ 6020 h 10074"/>
              <a:gd name="connsiteX5" fmla="*/ 1552 w 10000"/>
              <a:gd name="connsiteY5" fmla="*/ 3854 h 10074"/>
              <a:gd name="connsiteX6" fmla="*/ 0 w 10000"/>
              <a:gd name="connsiteY6" fmla="*/ 6688 h 10074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101">
                <a:moveTo>
                  <a:pt x="0" y="6715"/>
                </a:moveTo>
                <a:cubicBezTo>
                  <a:pt x="0" y="6715"/>
                  <a:pt x="2080" y="8440"/>
                  <a:pt x="2982" y="10101"/>
                </a:cubicBezTo>
                <a:cubicBezTo>
                  <a:pt x="2982" y="10101"/>
                  <a:pt x="6273" y="4117"/>
                  <a:pt x="10000" y="2542"/>
                </a:cubicBezTo>
                <a:cubicBezTo>
                  <a:pt x="10000" y="2542"/>
                  <a:pt x="9176" y="842"/>
                  <a:pt x="8572" y="101"/>
                </a:cubicBezTo>
                <a:cubicBezTo>
                  <a:pt x="7763" y="-892"/>
                  <a:pt x="3905" y="5732"/>
                  <a:pt x="3161" y="6047"/>
                </a:cubicBezTo>
                <a:cubicBezTo>
                  <a:pt x="3161" y="6047"/>
                  <a:pt x="2360" y="4589"/>
                  <a:pt x="1552" y="3881"/>
                </a:cubicBezTo>
                <a:cubicBezTo>
                  <a:pt x="1552" y="3881"/>
                  <a:pt x="778" y="4762"/>
                  <a:pt x="0" y="6715"/>
                </a:cubicBezTo>
                <a:close/>
              </a:path>
            </a:pathLst>
          </a:custGeom>
          <a:solidFill>
            <a:schemeClr val="tx1"/>
          </a:solidFill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latinLnBrk="0"/>
            <a:endParaRPr 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87142" y="3345707"/>
            <a:ext cx="17863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sz="1600" dirty="0">
                <a:solidFill>
                  <a:srgbClr val="FFFFFF"/>
                </a:solidFill>
                <a:latin typeface="Calibri"/>
              </a:rPr>
              <a:t>4.1 Conformitatea cu Standardele Globale de Audit Intern </a:t>
            </a: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3560B869-BE2C-A061-6A32-FD21F2099763}"/>
              </a:ext>
            </a:extLst>
          </p:cNvPr>
          <p:cNvSpPr txBox="1"/>
          <p:nvPr/>
        </p:nvSpPr>
        <p:spPr>
          <a:xfrm>
            <a:off x="505716" y="795350"/>
            <a:ext cx="8181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dirty="0">
                <a:solidFill>
                  <a:srgbClr val="FFFFFF"/>
                </a:solidFill>
                <a:latin typeface="Calibri"/>
              </a:rPr>
              <a:t>Auditorii interni manifestă conștiinciozitatea profesională necesară în planificarea și efectuarea misiunilor de audit intern</a:t>
            </a:r>
          </a:p>
        </p:txBody>
      </p:sp>
      <p:sp>
        <p:nvSpPr>
          <p:cNvPr id="13" name="CasetăText 12">
            <a:extLst>
              <a:ext uri="{FF2B5EF4-FFF2-40B4-BE49-F238E27FC236}">
                <a16:creationId xmlns:a16="http://schemas.microsoft.com/office/drawing/2014/main" id="{0C8AE200-A56D-6889-0C35-D01B8D7D3E57}"/>
              </a:ext>
            </a:extLst>
          </p:cNvPr>
          <p:cNvSpPr txBox="1"/>
          <p:nvPr/>
        </p:nvSpPr>
        <p:spPr>
          <a:xfrm>
            <a:off x="4069904" y="4860646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076E5515-D47A-C5B1-A554-0FD1A7B18625}"/>
              </a:ext>
            </a:extLst>
          </p:cNvPr>
          <p:cNvSpPr txBox="1"/>
          <p:nvPr/>
        </p:nvSpPr>
        <p:spPr>
          <a:xfrm>
            <a:off x="53444" y="2154866"/>
            <a:ext cx="2043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ro-RO" b="1" dirty="0">
                <a:solidFill>
                  <a:srgbClr val="FFFFFF"/>
                </a:solidFill>
                <a:latin typeface="Calibri"/>
              </a:rPr>
              <a:t>Standarde</a:t>
            </a:r>
            <a:endParaRPr lang="it-IT" b="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id="{9C3B46A7-044E-5B5D-2A9B-9037AFFE356D}"/>
              </a:ext>
            </a:extLst>
          </p:cNvPr>
          <p:cNvSpPr txBox="1"/>
          <p:nvPr/>
        </p:nvSpPr>
        <p:spPr>
          <a:xfrm>
            <a:off x="3573529" y="3346205"/>
            <a:ext cx="1905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sz="1600" dirty="0">
                <a:solidFill>
                  <a:srgbClr val="FFFFFF"/>
                </a:solidFill>
                <a:latin typeface="Calibri"/>
              </a:rPr>
              <a:t>4.2 Conștiinciozitate Profesională </a:t>
            </a: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12613089-15EA-66CD-1D10-D08FC259643F}"/>
              </a:ext>
            </a:extLst>
          </p:cNvPr>
          <p:cNvSpPr txBox="1"/>
          <p:nvPr/>
        </p:nvSpPr>
        <p:spPr>
          <a:xfrm>
            <a:off x="5479006" y="3346206"/>
            <a:ext cx="1905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sz="1600" dirty="0">
                <a:solidFill>
                  <a:srgbClr val="FFFFFF"/>
                </a:solidFill>
                <a:latin typeface="Calibri"/>
              </a:rPr>
              <a:t>4.3 Scepticismul profesional</a:t>
            </a:r>
          </a:p>
        </p:txBody>
      </p:sp>
    </p:spTree>
    <p:extLst>
      <p:ext uri="{BB962C8B-B14F-4D97-AF65-F5344CB8AC3E}">
        <p14:creationId xmlns:p14="http://schemas.microsoft.com/office/powerpoint/2010/main" val="8111055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92146"/>
            <a:ext cx="9144000" cy="576064"/>
          </a:xfrm>
        </p:spPr>
        <p:txBody>
          <a:bodyPr/>
          <a:lstStyle/>
          <a:p>
            <a:r>
              <a:rPr lang="en-US" altLang="ko-KR" sz="3000" dirty="0"/>
              <a:t>Standard</a:t>
            </a:r>
            <a:r>
              <a:rPr lang="ro-RO" altLang="ko-KR" sz="3000" dirty="0" err="1"/>
              <a:t>ul</a:t>
            </a:r>
            <a:r>
              <a:rPr lang="en-US" altLang="ko-KR" sz="3000" dirty="0"/>
              <a:t> 4.1</a:t>
            </a:r>
            <a:r>
              <a:rPr lang="ro-RO" altLang="ko-KR" sz="3000" dirty="0"/>
              <a:t>: </a:t>
            </a:r>
            <a:r>
              <a:rPr lang="en-US" altLang="ko-KR" sz="3000" dirty="0" err="1"/>
              <a:t>Conformitatea</a:t>
            </a:r>
            <a:r>
              <a:rPr lang="en-US" altLang="ko-KR" sz="3000" dirty="0"/>
              <a:t> cu </a:t>
            </a:r>
            <a:r>
              <a:rPr lang="en-US" altLang="ko-KR" sz="3000" dirty="0" err="1"/>
              <a:t>Standardele</a:t>
            </a:r>
            <a:r>
              <a:rPr lang="en-US" altLang="ko-KR" sz="3000" dirty="0"/>
              <a:t> </a:t>
            </a:r>
            <a:r>
              <a:rPr lang="en-US" altLang="ko-KR" sz="3000" dirty="0" err="1"/>
              <a:t>Globale</a:t>
            </a:r>
            <a:r>
              <a:rPr lang="en-US" altLang="ko-KR" sz="3000" dirty="0"/>
              <a:t> de Audit Intern </a:t>
            </a:r>
            <a:endParaRPr lang="ko-KR" altLang="en-US" sz="3000" dirty="0"/>
          </a:p>
        </p:txBody>
      </p:sp>
      <p:sp>
        <p:nvSpPr>
          <p:cNvPr id="4" name="TextBox 10"/>
          <p:cNvSpPr txBox="1"/>
          <p:nvPr/>
        </p:nvSpPr>
        <p:spPr bwMode="auto">
          <a:xfrm rot="16200000">
            <a:off x="-1271579" y="2954610"/>
            <a:ext cx="3435548" cy="307777"/>
          </a:xfrm>
          <a:prstGeom prst="rect">
            <a:avLst/>
          </a:prstGeom>
          <a:solidFill>
            <a:schemeClr val="accent2"/>
          </a:solidFill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8"/>
            <a:r>
              <a:rPr lang="en-US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  </a:t>
            </a:r>
            <a:r>
              <a:rPr lang="ro-RO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Cerințe</a:t>
            </a:r>
            <a:endParaRPr lang="ko-KR" altLang="en-US" sz="1400" b="1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036" y="1333653"/>
            <a:ext cx="3842965" cy="35496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 defTabSz="914378">
              <a:spcAft>
                <a:spcPts val="450"/>
              </a:spcAft>
              <a:tabLst>
                <a:tab pos="1166813" algn="l"/>
              </a:tabLst>
            </a:pP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Auditorii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interni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trebuie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:</a:t>
            </a:r>
          </a:p>
          <a:p>
            <a:pPr marL="285750" indent="-285750" algn="just" defTabSz="914378">
              <a:spcAft>
                <a:spcPts val="450"/>
              </a:spcAft>
              <a:buFont typeface="Wingdings" panose="05000000000000000000" pitchFamily="2" charset="2"/>
              <a:buChar char="§"/>
              <a:tabLst>
                <a:tab pos="1166813" algn="l"/>
              </a:tabLst>
            </a:pP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să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efectueze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servicii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audit intern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în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conformitate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cu 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Standardele 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Global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 de Audit 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Intern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;</a:t>
            </a:r>
          </a:p>
          <a:p>
            <a:pPr marL="285750" indent="-285750" algn="just" defTabSz="914378">
              <a:spcAft>
                <a:spcPts val="450"/>
              </a:spcAft>
              <a:buFont typeface="Wingdings" panose="05000000000000000000" pitchFamily="2" charset="2"/>
              <a:buChar char="§"/>
              <a:tabLst>
                <a:tab pos="1166813" algn="l"/>
              </a:tabLst>
            </a:pP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să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respecte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Standardele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și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metodologiile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funcției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de audit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intern la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planificarea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și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efectuarea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serviciilor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de audit intern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, precum și la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comunicarea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rezultatelor</a:t>
            </a:r>
            <a:endParaRPr lang="ro-RO" altLang="ko-KR" sz="16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  <a:p>
            <a:pPr algn="just" defTabSz="914378">
              <a:spcBef>
                <a:spcPts val="450"/>
              </a:spcBef>
              <a:spcAft>
                <a:spcPts val="450"/>
              </a:spcAft>
              <a:tabLst>
                <a:tab pos="1166813" algn="l"/>
              </a:tabLst>
            </a:pPr>
            <a:r>
              <a:rPr lang="en-US" altLang="ko-KR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Metodologiile</a:t>
            </a:r>
            <a:r>
              <a:rPr lang="en-US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funcției</a:t>
            </a:r>
            <a:r>
              <a:rPr lang="en-US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audit intern </a:t>
            </a:r>
            <a:r>
              <a:rPr lang="en-US" altLang="ko-KR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trebuie</a:t>
            </a:r>
            <a:r>
              <a:rPr lang="en-US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stabilite</a:t>
            </a:r>
            <a:r>
              <a:rPr lang="en-US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altLang="ko-KR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documentate</a:t>
            </a:r>
            <a:r>
              <a:rPr lang="en-US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și</a:t>
            </a:r>
            <a:r>
              <a:rPr lang="en-US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ro-RO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actualizate </a:t>
            </a:r>
            <a:r>
              <a:rPr lang="en-US" altLang="ko-KR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în</a:t>
            </a:r>
            <a:r>
              <a:rPr lang="en-US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conformitate</a:t>
            </a:r>
            <a:r>
              <a:rPr lang="en-US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cu </a:t>
            </a:r>
            <a:r>
              <a:rPr lang="en-US" altLang="ko-KR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Standardele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. </a:t>
            </a:r>
            <a:endParaRPr lang="ro-RO" altLang="ko-KR" sz="16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</p:txBody>
      </p:sp>
      <p:sp>
        <p:nvSpPr>
          <p:cNvPr id="6" name="TextBox 10"/>
          <p:cNvSpPr txBox="1"/>
          <p:nvPr/>
        </p:nvSpPr>
        <p:spPr bwMode="auto">
          <a:xfrm rot="16200000">
            <a:off x="3152131" y="2954610"/>
            <a:ext cx="3435548" cy="307777"/>
          </a:xfrm>
          <a:prstGeom prst="rect">
            <a:avLst/>
          </a:prstGeom>
          <a:solidFill>
            <a:schemeClr val="accent3"/>
          </a:solidFill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8"/>
            <a:r>
              <a:rPr lang="en-US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  </a:t>
            </a:r>
            <a:r>
              <a:rPr lang="ro-RO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Cerințe</a:t>
            </a:r>
            <a:endParaRPr lang="ko-KR" altLang="en-US" sz="1400" b="1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52746" y="2200556"/>
            <a:ext cx="3523711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 defTabSz="914378"/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Atunci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când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auditorii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interni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nu se pot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conforma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cu o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cerință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directorul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executiv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al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auditului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trebuie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să 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document</a:t>
            </a:r>
            <a:r>
              <a:rPr lang="ro-RO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eze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și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să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comunic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o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descriere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a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circumstanței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acțiunilor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alternative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întreprinse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i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mpactul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acțiunilor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precum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și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ro-RO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justificările</a:t>
            </a: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. </a:t>
            </a:r>
            <a:endParaRPr lang="ro-RO" altLang="ko-KR" sz="16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</p:txBody>
      </p:sp>
      <p:sp>
        <p:nvSpPr>
          <p:cNvPr id="3" name="CasetăText 2">
            <a:extLst>
              <a:ext uri="{FF2B5EF4-FFF2-40B4-BE49-F238E27FC236}">
                <a16:creationId xmlns:a16="http://schemas.microsoft.com/office/drawing/2014/main" id="{10151360-D703-9411-9702-6E871B23789B}"/>
              </a:ext>
            </a:extLst>
          </p:cNvPr>
          <p:cNvSpPr txBox="1"/>
          <p:nvPr/>
        </p:nvSpPr>
        <p:spPr>
          <a:xfrm>
            <a:off x="8120963" y="4907108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659652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0593" y="78487"/>
            <a:ext cx="8679898" cy="543185"/>
          </a:xfrm>
        </p:spPr>
        <p:txBody>
          <a:bodyPr/>
          <a:lstStyle/>
          <a:p>
            <a:r>
              <a:rPr lang="en-US" sz="3000" dirty="0"/>
              <a:t>Standard</a:t>
            </a:r>
            <a:r>
              <a:rPr lang="ro-RO" sz="3000" dirty="0" err="1"/>
              <a:t>ul</a:t>
            </a:r>
            <a:r>
              <a:rPr lang="en-US" sz="3000" dirty="0"/>
              <a:t> 4.2</a:t>
            </a:r>
            <a:r>
              <a:rPr lang="ro-RO" sz="3000" dirty="0"/>
              <a:t>:</a:t>
            </a:r>
            <a:r>
              <a:rPr lang="en-US" sz="3000" dirty="0"/>
              <a:t> </a:t>
            </a:r>
            <a:r>
              <a:rPr lang="en-US" sz="3000" dirty="0" err="1"/>
              <a:t>Conștiinciozitate</a:t>
            </a:r>
            <a:r>
              <a:rPr lang="ro-RO" sz="3000" dirty="0"/>
              <a:t>a</a:t>
            </a:r>
            <a:r>
              <a:rPr lang="en-US" sz="3000" dirty="0"/>
              <a:t> </a:t>
            </a:r>
            <a:r>
              <a:rPr lang="en-US" sz="3000" dirty="0" err="1"/>
              <a:t>profesională</a:t>
            </a:r>
            <a:r>
              <a:rPr lang="en-US" sz="3000" dirty="0"/>
              <a:t> </a:t>
            </a:r>
          </a:p>
        </p:txBody>
      </p:sp>
      <p:grpSp>
        <p:nvGrpSpPr>
          <p:cNvPr id="3" name="Group 24">
            <a:extLst>
              <a:ext uri="{FF2B5EF4-FFF2-40B4-BE49-F238E27FC236}">
                <a16:creationId xmlns:a16="http://schemas.microsoft.com/office/drawing/2014/main" id="{163EE21F-53BC-4D0A-86AA-9842499AFE91}"/>
              </a:ext>
            </a:extLst>
          </p:cNvPr>
          <p:cNvGrpSpPr/>
          <p:nvPr/>
        </p:nvGrpSpPr>
        <p:grpSpPr>
          <a:xfrm>
            <a:off x="3739493" y="2949374"/>
            <a:ext cx="1665014" cy="1939494"/>
            <a:chOff x="4619223" y="3443908"/>
            <a:chExt cx="2929511" cy="3412446"/>
          </a:xfrm>
        </p:grpSpPr>
        <p:sp>
          <p:nvSpPr>
            <p:cNvPr id="4" name="Freeform: Shape 25">
              <a:extLst>
                <a:ext uri="{FF2B5EF4-FFF2-40B4-BE49-F238E27FC236}">
                  <a16:creationId xmlns:a16="http://schemas.microsoft.com/office/drawing/2014/main" id="{FAF020E2-F809-44D4-A234-2085FB8C9ABB}"/>
                </a:ext>
              </a:extLst>
            </p:cNvPr>
            <p:cNvSpPr/>
            <p:nvPr/>
          </p:nvSpPr>
          <p:spPr>
            <a:xfrm>
              <a:off x="4691847" y="3443908"/>
              <a:ext cx="2856887" cy="3092940"/>
            </a:xfrm>
            <a:custGeom>
              <a:avLst/>
              <a:gdLst>
                <a:gd name="connsiteX0" fmla="*/ 2985610 w 2985996"/>
                <a:gd name="connsiteY0" fmla="*/ 94967 h 3232717"/>
                <a:gd name="connsiteX1" fmla="*/ 2979648 w 2985996"/>
                <a:gd name="connsiteY1" fmla="*/ 68990 h 3232717"/>
                <a:gd name="connsiteX2" fmla="*/ 2943023 w 2985996"/>
                <a:gd name="connsiteY2" fmla="*/ 19590 h 3232717"/>
                <a:gd name="connsiteX3" fmla="*/ 2904696 w 2985996"/>
                <a:gd name="connsiteY3" fmla="*/ 0 h 3232717"/>
                <a:gd name="connsiteX4" fmla="*/ 94433 w 2985996"/>
                <a:gd name="connsiteY4" fmla="*/ 8517 h 3232717"/>
                <a:gd name="connsiteX5" fmla="*/ 62493 w 2985996"/>
                <a:gd name="connsiteY5" fmla="*/ 21293 h 3232717"/>
                <a:gd name="connsiteX6" fmla="*/ 8834 w 2985996"/>
                <a:gd name="connsiteY6" fmla="*/ 72822 h 3232717"/>
                <a:gd name="connsiteX7" fmla="*/ 1169 w 2985996"/>
                <a:gd name="connsiteY7" fmla="*/ 108595 h 3232717"/>
                <a:gd name="connsiteX8" fmla="*/ 145110 w 2985996"/>
                <a:gd name="connsiteY8" fmla="*/ 1323153 h 3232717"/>
                <a:gd name="connsiteX9" fmla="*/ 138296 w 2985996"/>
                <a:gd name="connsiteY9" fmla="*/ 1399382 h 3232717"/>
                <a:gd name="connsiteX10" fmla="*/ 136593 w 2985996"/>
                <a:gd name="connsiteY10" fmla="*/ 1418120 h 3232717"/>
                <a:gd name="connsiteX11" fmla="*/ 142129 w 2985996"/>
                <a:gd name="connsiteY11" fmla="*/ 3154785 h 3232717"/>
                <a:gd name="connsiteX12" fmla="*/ 180031 w 2985996"/>
                <a:gd name="connsiteY12" fmla="*/ 3232718 h 3232717"/>
                <a:gd name="connsiteX13" fmla="*/ 2854019 w 2985996"/>
                <a:gd name="connsiteY13" fmla="*/ 3190132 h 3232717"/>
                <a:gd name="connsiteX14" fmla="*/ 2879570 w 2985996"/>
                <a:gd name="connsiteY14" fmla="*/ 3164580 h 3232717"/>
                <a:gd name="connsiteX15" fmla="*/ 2877015 w 2985996"/>
                <a:gd name="connsiteY15" fmla="*/ 1895937 h 3232717"/>
                <a:gd name="connsiteX16" fmla="*/ 2871053 w 2985996"/>
                <a:gd name="connsiteY16" fmla="*/ 1336355 h 3232717"/>
                <a:gd name="connsiteX17" fmla="*/ 2868072 w 2985996"/>
                <a:gd name="connsiteY17" fmla="*/ 1272901 h 3232717"/>
                <a:gd name="connsiteX18" fmla="*/ 2985610 w 2985996"/>
                <a:gd name="connsiteY18" fmla="*/ 94967 h 323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85996" h="3232717">
                  <a:moveTo>
                    <a:pt x="2985610" y="94967"/>
                  </a:moveTo>
                  <a:cubicBezTo>
                    <a:pt x="2986462" y="85598"/>
                    <a:pt x="2986462" y="77081"/>
                    <a:pt x="2979648" y="68990"/>
                  </a:cubicBezTo>
                  <a:cubicBezTo>
                    <a:pt x="2966446" y="53233"/>
                    <a:pt x="2954096" y="36624"/>
                    <a:pt x="2943023" y="19590"/>
                  </a:cubicBezTo>
                  <a:cubicBezTo>
                    <a:pt x="2933655" y="5110"/>
                    <a:pt x="2922582" y="0"/>
                    <a:pt x="2904696" y="0"/>
                  </a:cubicBezTo>
                  <a:cubicBezTo>
                    <a:pt x="2693894" y="2555"/>
                    <a:pt x="237096" y="8517"/>
                    <a:pt x="94433" y="8517"/>
                  </a:cubicBezTo>
                  <a:cubicBezTo>
                    <a:pt x="81231" y="8517"/>
                    <a:pt x="71436" y="11924"/>
                    <a:pt x="62493" y="21293"/>
                  </a:cubicBezTo>
                  <a:cubicBezTo>
                    <a:pt x="45033" y="38753"/>
                    <a:pt x="26721" y="55788"/>
                    <a:pt x="8834" y="72822"/>
                  </a:cubicBezTo>
                  <a:cubicBezTo>
                    <a:pt x="-2664" y="82617"/>
                    <a:pt x="-109" y="95819"/>
                    <a:pt x="1169" y="108595"/>
                  </a:cubicBezTo>
                  <a:cubicBezTo>
                    <a:pt x="5002" y="147774"/>
                    <a:pt x="126798" y="1206893"/>
                    <a:pt x="145110" y="1323153"/>
                  </a:cubicBezTo>
                  <a:cubicBezTo>
                    <a:pt x="148943" y="1348705"/>
                    <a:pt x="160441" y="1375108"/>
                    <a:pt x="138296" y="1399382"/>
                  </a:cubicBezTo>
                  <a:cubicBezTo>
                    <a:pt x="134889" y="1403215"/>
                    <a:pt x="136593" y="1411732"/>
                    <a:pt x="136593" y="1418120"/>
                  </a:cubicBezTo>
                  <a:cubicBezTo>
                    <a:pt x="138722" y="1735813"/>
                    <a:pt x="141703" y="2893732"/>
                    <a:pt x="142129" y="3154785"/>
                  </a:cubicBezTo>
                  <a:cubicBezTo>
                    <a:pt x="141703" y="3200353"/>
                    <a:pt x="119559" y="3232718"/>
                    <a:pt x="180031" y="3232718"/>
                  </a:cubicBezTo>
                  <a:cubicBezTo>
                    <a:pt x="180031" y="3232718"/>
                    <a:pt x="2838687" y="3188428"/>
                    <a:pt x="2854019" y="3190132"/>
                  </a:cubicBezTo>
                  <a:cubicBezTo>
                    <a:pt x="2874460" y="3192261"/>
                    <a:pt x="2879570" y="3185447"/>
                    <a:pt x="2879570" y="3164580"/>
                  </a:cubicBezTo>
                  <a:cubicBezTo>
                    <a:pt x="2877867" y="2741699"/>
                    <a:pt x="2881273" y="2318818"/>
                    <a:pt x="2877015" y="1895937"/>
                  </a:cubicBezTo>
                  <a:cubicBezTo>
                    <a:pt x="2874886" y="1709410"/>
                    <a:pt x="2876163" y="1522882"/>
                    <a:pt x="2871053" y="1336355"/>
                  </a:cubicBezTo>
                  <a:cubicBezTo>
                    <a:pt x="2870627" y="1315062"/>
                    <a:pt x="2865943" y="1294194"/>
                    <a:pt x="2868072" y="1272901"/>
                  </a:cubicBezTo>
                  <a:cubicBezTo>
                    <a:pt x="2877441" y="1177082"/>
                    <a:pt x="2977944" y="170345"/>
                    <a:pt x="2985610" y="94967"/>
                  </a:cubicBezTo>
                  <a:close/>
                </a:path>
              </a:pathLst>
            </a:custGeom>
            <a:solidFill>
              <a:srgbClr val="000000"/>
            </a:solidFill>
            <a:ln w="4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" name="Freeform: Shape 26">
              <a:extLst>
                <a:ext uri="{FF2B5EF4-FFF2-40B4-BE49-F238E27FC236}">
                  <a16:creationId xmlns:a16="http://schemas.microsoft.com/office/drawing/2014/main" id="{BDDD19F8-F7F1-4A52-A5BA-B0831B77BA5D}"/>
                </a:ext>
              </a:extLst>
            </p:cNvPr>
            <p:cNvSpPr/>
            <p:nvPr/>
          </p:nvSpPr>
          <p:spPr>
            <a:xfrm>
              <a:off x="6638374" y="6120789"/>
              <a:ext cx="874183" cy="735565"/>
            </a:xfrm>
            <a:custGeom>
              <a:avLst/>
              <a:gdLst>
                <a:gd name="connsiteX0" fmla="*/ 577622 w 874183"/>
                <a:gd name="connsiteY0" fmla="*/ 896 h 735565"/>
                <a:gd name="connsiteX1" fmla="*/ 613777 w 874183"/>
                <a:gd name="connsiteY1" fmla="*/ 39170 h 735565"/>
                <a:gd name="connsiteX2" fmla="*/ 715639 w 874183"/>
                <a:gd name="connsiteY2" fmla="*/ 304826 h 735565"/>
                <a:gd name="connsiteX3" fmla="*/ 738863 w 874183"/>
                <a:gd name="connsiteY3" fmla="*/ 375315 h 735565"/>
                <a:gd name="connsiteX4" fmla="*/ 775534 w 874183"/>
                <a:gd name="connsiteY4" fmla="*/ 475955 h 735565"/>
                <a:gd name="connsiteX5" fmla="*/ 850097 w 874183"/>
                <a:gd name="connsiteY5" fmla="*/ 673161 h 735565"/>
                <a:gd name="connsiteX6" fmla="*/ 874183 w 874183"/>
                <a:gd name="connsiteY6" fmla="*/ 735565 h 735565"/>
                <a:gd name="connsiteX7" fmla="*/ 178915 w 874183"/>
                <a:gd name="connsiteY7" fmla="*/ 735565 h 735565"/>
                <a:gd name="connsiteX8" fmla="*/ 162731 w 874183"/>
                <a:gd name="connsiteY8" fmla="*/ 687829 h 735565"/>
                <a:gd name="connsiteX9" fmla="*/ 60869 w 874183"/>
                <a:gd name="connsiteY9" fmla="*/ 392021 h 735565"/>
                <a:gd name="connsiteX10" fmla="*/ 6678 w 874183"/>
                <a:gd name="connsiteY10" fmla="*/ 229041 h 735565"/>
                <a:gd name="connsiteX11" fmla="*/ 27051 w 874183"/>
                <a:gd name="connsiteY11" fmla="*/ 183814 h 735565"/>
                <a:gd name="connsiteX12" fmla="*/ 38053 w 874183"/>
                <a:gd name="connsiteY12" fmla="*/ 178518 h 735565"/>
                <a:gd name="connsiteX13" fmla="*/ 232813 w 874183"/>
                <a:gd name="connsiteY13" fmla="*/ 114956 h 735565"/>
                <a:gd name="connsiteX14" fmla="*/ 550622 w 874183"/>
                <a:gd name="connsiteY14" fmla="*/ 8612 h 735565"/>
                <a:gd name="connsiteX15" fmla="*/ 577622 w 874183"/>
                <a:gd name="connsiteY15" fmla="*/ 896 h 735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4183" h="735565">
                  <a:moveTo>
                    <a:pt x="577622" y="896"/>
                  </a:moveTo>
                  <a:cubicBezTo>
                    <a:pt x="597810" y="-3077"/>
                    <a:pt x="600636" y="5556"/>
                    <a:pt x="613777" y="39170"/>
                  </a:cubicBezTo>
                  <a:cubicBezTo>
                    <a:pt x="648410" y="127586"/>
                    <a:pt x="681006" y="216410"/>
                    <a:pt x="715639" y="304826"/>
                  </a:cubicBezTo>
                  <a:cubicBezTo>
                    <a:pt x="724195" y="327237"/>
                    <a:pt x="734382" y="350461"/>
                    <a:pt x="738863" y="375315"/>
                  </a:cubicBezTo>
                  <a:cubicBezTo>
                    <a:pt x="746198" y="410763"/>
                    <a:pt x="762903" y="442545"/>
                    <a:pt x="775534" y="475955"/>
                  </a:cubicBezTo>
                  <a:cubicBezTo>
                    <a:pt x="799980" y="541962"/>
                    <a:pt x="824835" y="607561"/>
                    <a:pt x="850097" y="673161"/>
                  </a:cubicBezTo>
                  <a:lnTo>
                    <a:pt x="874183" y="735565"/>
                  </a:lnTo>
                  <a:lnTo>
                    <a:pt x="178915" y="735565"/>
                  </a:lnTo>
                  <a:lnTo>
                    <a:pt x="162731" y="687829"/>
                  </a:lnTo>
                  <a:cubicBezTo>
                    <a:pt x="128913" y="589226"/>
                    <a:pt x="97539" y="489401"/>
                    <a:pt x="60869" y="392021"/>
                  </a:cubicBezTo>
                  <a:cubicBezTo>
                    <a:pt x="45386" y="336607"/>
                    <a:pt x="23792" y="283639"/>
                    <a:pt x="6678" y="229041"/>
                  </a:cubicBezTo>
                  <a:cubicBezTo>
                    <a:pt x="-3101" y="198075"/>
                    <a:pt x="-6360" y="194409"/>
                    <a:pt x="27051" y="183814"/>
                  </a:cubicBezTo>
                  <a:cubicBezTo>
                    <a:pt x="30718" y="182593"/>
                    <a:pt x="34385" y="180148"/>
                    <a:pt x="38053" y="178518"/>
                  </a:cubicBezTo>
                  <a:cubicBezTo>
                    <a:pt x="104059" y="160997"/>
                    <a:pt x="168029" y="136144"/>
                    <a:pt x="232813" y="114956"/>
                  </a:cubicBezTo>
                  <a:cubicBezTo>
                    <a:pt x="338749" y="79915"/>
                    <a:pt x="445093" y="44468"/>
                    <a:pt x="550622" y="8612"/>
                  </a:cubicBezTo>
                  <a:cubicBezTo>
                    <a:pt x="562234" y="4945"/>
                    <a:pt x="570893" y="2220"/>
                    <a:pt x="577622" y="89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6" name="Freeform: Shape 27">
              <a:extLst>
                <a:ext uri="{FF2B5EF4-FFF2-40B4-BE49-F238E27FC236}">
                  <a16:creationId xmlns:a16="http://schemas.microsoft.com/office/drawing/2014/main" id="{69BA0D81-FC31-450C-B99E-AE96EED67FD0}"/>
                </a:ext>
              </a:extLst>
            </p:cNvPr>
            <p:cNvSpPr/>
            <p:nvPr/>
          </p:nvSpPr>
          <p:spPr>
            <a:xfrm>
              <a:off x="4619223" y="6448563"/>
              <a:ext cx="779087" cy="407791"/>
            </a:xfrm>
            <a:custGeom>
              <a:avLst/>
              <a:gdLst>
                <a:gd name="connsiteX0" fmla="*/ 220120 w 779087"/>
                <a:gd name="connsiteY0" fmla="*/ 73 h 407791"/>
                <a:gd name="connsiteX1" fmla="*/ 246502 w 779087"/>
                <a:gd name="connsiteY1" fmla="*/ 9241 h 407791"/>
                <a:gd name="connsiteX2" fmla="*/ 502380 w 779087"/>
                <a:gd name="connsiteY2" fmla="*/ 128216 h 407791"/>
                <a:gd name="connsiteX3" fmla="*/ 708550 w 779087"/>
                <a:gd name="connsiteY3" fmla="*/ 223558 h 407791"/>
                <a:gd name="connsiteX4" fmla="*/ 728921 w 779087"/>
                <a:gd name="connsiteY4" fmla="*/ 239449 h 407791"/>
                <a:gd name="connsiteX5" fmla="*/ 765591 w 779087"/>
                <a:gd name="connsiteY5" fmla="*/ 255339 h 407791"/>
                <a:gd name="connsiteX6" fmla="*/ 774556 w 779087"/>
                <a:gd name="connsiteY6" fmla="*/ 282231 h 407791"/>
                <a:gd name="connsiteX7" fmla="*/ 715066 w 779087"/>
                <a:gd name="connsiteY7" fmla="*/ 407791 h 407791"/>
                <a:gd name="connsiteX8" fmla="*/ 0 w 779087"/>
                <a:gd name="connsiteY8" fmla="*/ 407791 h 407791"/>
                <a:gd name="connsiteX9" fmla="*/ 129565 w 779087"/>
                <a:gd name="connsiteY9" fmla="*/ 158774 h 407791"/>
                <a:gd name="connsiteX10" fmla="*/ 204128 w 779087"/>
                <a:gd name="connsiteY10" fmla="*/ 14130 h 407791"/>
                <a:gd name="connsiteX11" fmla="*/ 220120 w 779087"/>
                <a:gd name="connsiteY11" fmla="*/ 73 h 40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9087" h="407791">
                  <a:moveTo>
                    <a:pt x="220120" y="73"/>
                  </a:moveTo>
                  <a:cubicBezTo>
                    <a:pt x="225519" y="-539"/>
                    <a:pt x="232649" y="2721"/>
                    <a:pt x="246502" y="9241"/>
                  </a:cubicBezTo>
                  <a:cubicBezTo>
                    <a:pt x="332067" y="48356"/>
                    <a:pt x="416815" y="89101"/>
                    <a:pt x="502380" y="128216"/>
                  </a:cubicBezTo>
                  <a:cubicBezTo>
                    <a:pt x="571239" y="159589"/>
                    <a:pt x="639690" y="192593"/>
                    <a:pt x="708550" y="223558"/>
                  </a:cubicBezTo>
                  <a:cubicBezTo>
                    <a:pt x="717105" y="227225"/>
                    <a:pt x="726070" y="229670"/>
                    <a:pt x="728921" y="239449"/>
                  </a:cubicBezTo>
                  <a:cubicBezTo>
                    <a:pt x="741145" y="244746"/>
                    <a:pt x="752960" y="251265"/>
                    <a:pt x="765591" y="255339"/>
                  </a:cubicBezTo>
                  <a:cubicBezTo>
                    <a:pt x="781890" y="260636"/>
                    <a:pt x="781483" y="268378"/>
                    <a:pt x="774556" y="282231"/>
                  </a:cubicBezTo>
                  <a:lnTo>
                    <a:pt x="715066" y="407791"/>
                  </a:lnTo>
                  <a:lnTo>
                    <a:pt x="0" y="407791"/>
                  </a:lnTo>
                  <a:lnTo>
                    <a:pt x="129565" y="158774"/>
                  </a:lnTo>
                  <a:cubicBezTo>
                    <a:pt x="154826" y="110695"/>
                    <a:pt x="180088" y="62616"/>
                    <a:pt x="204128" y="14130"/>
                  </a:cubicBezTo>
                  <a:cubicBezTo>
                    <a:pt x="211055" y="5166"/>
                    <a:pt x="214722" y="684"/>
                    <a:pt x="220120" y="7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7" name="Freeform: Shape 28">
              <a:extLst>
                <a:ext uri="{FF2B5EF4-FFF2-40B4-BE49-F238E27FC236}">
                  <a16:creationId xmlns:a16="http://schemas.microsoft.com/office/drawing/2014/main" id="{63124C5D-AA72-46C7-A510-9B9432E2ACE5}"/>
                </a:ext>
              </a:extLst>
            </p:cNvPr>
            <p:cNvSpPr/>
            <p:nvPr/>
          </p:nvSpPr>
          <p:spPr>
            <a:xfrm>
              <a:off x="4863278" y="5024451"/>
              <a:ext cx="2453282" cy="1663969"/>
            </a:xfrm>
            <a:custGeom>
              <a:avLst/>
              <a:gdLst>
                <a:gd name="connsiteX0" fmla="*/ 532166 w 2453282"/>
                <a:gd name="connsiteY0" fmla="*/ 402375 h 1663969"/>
                <a:gd name="connsiteX1" fmla="*/ 574910 w 2453282"/>
                <a:gd name="connsiteY1" fmla="*/ 445291 h 1663969"/>
                <a:gd name="connsiteX2" fmla="*/ 561465 w 2453282"/>
                <a:gd name="connsiteY2" fmla="*/ 514150 h 1663969"/>
                <a:gd name="connsiteX3" fmla="*/ 489753 w 2453282"/>
                <a:gd name="connsiteY3" fmla="*/ 661646 h 1663969"/>
                <a:gd name="connsiteX4" fmla="*/ 455935 w 2453282"/>
                <a:gd name="connsiteY4" fmla="*/ 913450 h 1663969"/>
                <a:gd name="connsiteX5" fmla="*/ 455935 w 2453282"/>
                <a:gd name="connsiteY5" fmla="*/ 948898 h 1663969"/>
                <a:gd name="connsiteX6" fmla="*/ 565946 w 2453282"/>
                <a:gd name="connsiteY6" fmla="*/ 741914 h 1663969"/>
                <a:gd name="connsiteX7" fmla="*/ 622989 w 2453282"/>
                <a:gd name="connsiteY7" fmla="*/ 553672 h 1663969"/>
                <a:gd name="connsiteX8" fmla="*/ 653141 w 2453282"/>
                <a:gd name="connsiteY8" fmla="*/ 499074 h 1663969"/>
                <a:gd name="connsiteX9" fmla="*/ 711406 w 2453282"/>
                <a:gd name="connsiteY9" fmla="*/ 480739 h 1663969"/>
                <a:gd name="connsiteX10" fmla="*/ 736667 w 2453282"/>
                <a:gd name="connsiteY10" fmla="*/ 527595 h 1663969"/>
                <a:gd name="connsiteX11" fmla="*/ 718739 w 2453282"/>
                <a:gd name="connsiteY11" fmla="*/ 674277 h 1663969"/>
                <a:gd name="connsiteX12" fmla="*/ 650289 w 2453282"/>
                <a:gd name="connsiteY12" fmla="*/ 970899 h 1663969"/>
                <a:gd name="connsiteX13" fmla="*/ 595282 w 2453282"/>
                <a:gd name="connsiteY13" fmla="*/ 1278931 h 1663969"/>
                <a:gd name="connsiteX14" fmla="*/ 595282 w 2453282"/>
                <a:gd name="connsiteY14" fmla="*/ 1287080 h 1663969"/>
                <a:gd name="connsiteX15" fmla="*/ 602617 w 2453282"/>
                <a:gd name="connsiteY15" fmla="*/ 1276079 h 1663969"/>
                <a:gd name="connsiteX16" fmla="*/ 709776 w 2453282"/>
                <a:gd name="connsiteY16" fmla="*/ 1009607 h 1663969"/>
                <a:gd name="connsiteX17" fmla="*/ 828751 w 2453282"/>
                <a:gd name="connsiteY17" fmla="*/ 915487 h 1663969"/>
                <a:gd name="connsiteX18" fmla="*/ 880905 w 2453282"/>
                <a:gd name="connsiteY18" fmla="*/ 919154 h 1663969"/>
                <a:gd name="connsiteX19" fmla="*/ 891498 w 2453282"/>
                <a:gd name="connsiteY19" fmla="*/ 941971 h 1663969"/>
                <a:gd name="connsiteX20" fmla="*/ 774153 w 2453282"/>
                <a:gd name="connsiteY20" fmla="*/ 1252039 h 1663969"/>
                <a:gd name="connsiteX21" fmla="*/ 642954 w 2453282"/>
                <a:gd name="connsiteY21" fmla="*/ 1508732 h 1663969"/>
                <a:gd name="connsiteX22" fmla="*/ 585912 w 2453282"/>
                <a:gd name="connsiteY22" fmla="*/ 1573516 h 1663969"/>
                <a:gd name="connsiteX23" fmla="*/ 506052 w 2453282"/>
                <a:gd name="connsiteY23" fmla="*/ 1650524 h 1663969"/>
                <a:gd name="connsiteX24" fmla="*/ 484457 w 2453282"/>
                <a:gd name="connsiteY24" fmla="*/ 1663969 h 1663969"/>
                <a:gd name="connsiteX25" fmla="*/ 19557 w 2453282"/>
                <a:gd name="connsiteY25" fmla="*/ 1447207 h 1663969"/>
                <a:gd name="connsiteX26" fmla="*/ 0 w 2453282"/>
                <a:gd name="connsiteY26" fmla="*/ 1437428 h 1663969"/>
                <a:gd name="connsiteX27" fmla="*/ 13039 w 2453282"/>
                <a:gd name="connsiteY27" fmla="*/ 1040574 h 1663969"/>
                <a:gd name="connsiteX28" fmla="*/ 57450 w 2453282"/>
                <a:gd name="connsiteY28" fmla="*/ 669795 h 1663969"/>
                <a:gd name="connsiteX29" fmla="*/ 104714 w 2453282"/>
                <a:gd name="connsiteY29" fmla="*/ 560599 h 1663969"/>
                <a:gd name="connsiteX30" fmla="*/ 152793 w 2453282"/>
                <a:gd name="connsiteY30" fmla="*/ 532485 h 1663969"/>
                <a:gd name="connsiteX31" fmla="*/ 191909 w 2453282"/>
                <a:gd name="connsiteY31" fmla="*/ 583009 h 1663969"/>
                <a:gd name="connsiteX32" fmla="*/ 185389 w 2453282"/>
                <a:gd name="connsiteY32" fmla="*/ 651460 h 1663969"/>
                <a:gd name="connsiteX33" fmla="*/ 235913 w 2453282"/>
                <a:gd name="connsiteY33" fmla="*/ 574453 h 1663969"/>
                <a:gd name="connsiteX34" fmla="*/ 314551 w 2453282"/>
                <a:gd name="connsiteY34" fmla="*/ 476257 h 1663969"/>
                <a:gd name="connsiteX35" fmla="*/ 354888 w 2453282"/>
                <a:gd name="connsiteY35" fmla="*/ 445698 h 1663969"/>
                <a:gd name="connsiteX36" fmla="*/ 424154 w 2453282"/>
                <a:gd name="connsiteY36" fmla="*/ 491741 h 1663969"/>
                <a:gd name="connsiteX37" fmla="*/ 475900 w 2453282"/>
                <a:gd name="connsiteY37" fmla="*/ 431845 h 1663969"/>
                <a:gd name="connsiteX38" fmla="*/ 508496 w 2453282"/>
                <a:gd name="connsiteY38" fmla="*/ 408213 h 1663969"/>
                <a:gd name="connsiteX39" fmla="*/ 532166 w 2453282"/>
                <a:gd name="connsiteY39" fmla="*/ 402375 h 1663969"/>
                <a:gd name="connsiteX40" fmla="*/ 2040094 w 2453282"/>
                <a:gd name="connsiteY40" fmla="*/ 1578 h 1663969"/>
                <a:gd name="connsiteX41" fmla="*/ 2089803 w 2453282"/>
                <a:gd name="connsiteY41" fmla="*/ 22358 h 1663969"/>
                <a:gd name="connsiteX42" fmla="*/ 2134622 w 2453282"/>
                <a:gd name="connsiteY42" fmla="*/ 98959 h 1663969"/>
                <a:gd name="connsiteX43" fmla="*/ 2141957 w 2453282"/>
                <a:gd name="connsiteY43" fmla="*/ 116071 h 1663969"/>
                <a:gd name="connsiteX44" fmla="*/ 2172515 w 2453282"/>
                <a:gd name="connsiteY44" fmla="*/ 73697 h 1663969"/>
                <a:gd name="connsiteX45" fmla="*/ 2223854 w 2453282"/>
                <a:gd name="connsiteY45" fmla="*/ 90810 h 1663969"/>
                <a:gd name="connsiteX46" fmla="*/ 2273562 w 2453282"/>
                <a:gd name="connsiteY46" fmla="*/ 167002 h 1663969"/>
                <a:gd name="connsiteX47" fmla="*/ 2326530 w 2453282"/>
                <a:gd name="connsiteY47" fmla="*/ 307164 h 1663969"/>
                <a:gd name="connsiteX48" fmla="*/ 2333864 w 2453282"/>
                <a:gd name="connsiteY48" fmla="*/ 328352 h 1663969"/>
                <a:gd name="connsiteX49" fmla="*/ 2338346 w 2453282"/>
                <a:gd name="connsiteY49" fmla="*/ 282718 h 1663969"/>
                <a:gd name="connsiteX50" fmla="*/ 2350570 w 2453282"/>
                <a:gd name="connsiteY50" fmla="*/ 250937 h 1663969"/>
                <a:gd name="connsiteX51" fmla="*/ 2396611 w 2453282"/>
                <a:gd name="connsiteY51" fmla="*/ 222823 h 1663969"/>
                <a:gd name="connsiteX52" fmla="*/ 2432874 w 2453282"/>
                <a:gd name="connsiteY52" fmla="*/ 257049 h 1663969"/>
                <a:gd name="connsiteX53" fmla="*/ 2453247 w 2453282"/>
                <a:gd name="connsiteY53" fmla="*/ 394766 h 1663969"/>
                <a:gd name="connsiteX54" fmla="*/ 2414132 w 2453282"/>
                <a:gd name="connsiteY54" fmla="*/ 698723 h 1663969"/>
                <a:gd name="connsiteX55" fmla="*/ 2327346 w 2453282"/>
                <a:gd name="connsiteY55" fmla="*/ 1097208 h 1663969"/>
                <a:gd name="connsiteX56" fmla="*/ 2326123 w 2453282"/>
                <a:gd name="connsiteY56" fmla="*/ 1107393 h 1663969"/>
                <a:gd name="connsiteX57" fmla="*/ 2176590 w 2453282"/>
                <a:gd name="connsiteY57" fmla="*/ 1159140 h 1663969"/>
                <a:gd name="connsiteX58" fmla="*/ 1839222 w 2453282"/>
                <a:gd name="connsiteY58" fmla="*/ 1271596 h 1663969"/>
                <a:gd name="connsiteX59" fmla="*/ 1813146 w 2453282"/>
                <a:gd name="connsiteY59" fmla="*/ 1276892 h 1663969"/>
                <a:gd name="connsiteX60" fmla="*/ 1672983 w 2453282"/>
                <a:gd name="connsiteY60" fmla="*/ 1034868 h 1663969"/>
                <a:gd name="connsiteX61" fmla="*/ 1617570 w 2453282"/>
                <a:gd name="connsiteY61" fmla="*/ 796918 h 1663969"/>
                <a:gd name="connsiteX62" fmla="*/ 1597198 w 2453282"/>
                <a:gd name="connsiteY62" fmla="*/ 527187 h 1663969"/>
                <a:gd name="connsiteX63" fmla="*/ 1579270 w 2453282"/>
                <a:gd name="connsiteY63" fmla="*/ 442031 h 1663969"/>
                <a:gd name="connsiteX64" fmla="*/ 1598013 w 2453282"/>
                <a:gd name="connsiteY64" fmla="*/ 416768 h 1663969"/>
                <a:gd name="connsiteX65" fmla="*/ 1695801 w 2453282"/>
                <a:gd name="connsiteY65" fmla="*/ 466478 h 1663969"/>
                <a:gd name="connsiteX66" fmla="*/ 1752029 w 2453282"/>
                <a:gd name="connsiteY66" fmla="*/ 612344 h 1663969"/>
                <a:gd name="connsiteX67" fmla="*/ 1772808 w 2453282"/>
                <a:gd name="connsiteY67" fmla="*/ 812401 h 1663969"/>
                <a:gd name="connsiteX68" fmla="*/ 1777290 w 2453282"/>
                <a:gd name="connsiteY68" fmla="*/ 842145 h 1663969"/>
                <a:gd name="connsiteX69" fmla="*/ 1787883 w 2453282"/>
                <a:gd name="connsiteY69" fmla="*/ 761878 h 1663969"/>
                <a:gd name="connsiteX70" fmla="*/ 1809886 w 2453282"/>
                <a:gd name="connsiteY70" fmla="*/ 251751 h 1663969"/>
                <a:gd name="connsiteX71" fmla="*/ 1824962 w 2453282"/>
                <a:gd name="connsiteY71" fmla="*/ 92032 h 1663969"/>
                <a:gd name="connsiteX72" fmla="*/ 1834741 w 2453282"/>
                <a:gd name="connsiteY72" fmla="*/ 61066 h 1663969"/>
                <a:gd name="connsiteX73" fmla="*/ 1906859 w 2453282"/>
                <a:gd name="connsiteY73" fmla="*/ 50065 h 1663969"/>
                <a:gd name="connsiteX74" fmla="*/ 1934972 w 2453282"/>
                <a:gd name="connsiteY74" fmla="*/ 135222 h 1663969"/>
                <a:gd name="connsiteX75" fmla="*/ 1943529 w 2453282"/>
                <a:gd name="connsiteY75" fmla="*/ 336501 h 1663969"/>
                <a:gd name="connsiteX76" fmla="*/ 1996905 w 2453282"/>
                <a:gd name="connsiteY76" fmla="*/ 549597 h 1663969"/>
                <a:gd name="connsiteX77" fmla="*/ 2040094 w 2453282"/>
                <a:gd name="connsiteY77" fmla="*/ 305942 h 1663969"/>
                <a:gd name="connsiteX78" fmla="*/ 2006683 w 2453282"/>
                <a:gd name="connsiteY78" fmla="*/ 122183 h 1663969"/>
                <a:gd name="connsiteX79" fmla="*/ 2003424 w 2453282"/>
                <a:gd name="connsiteY79" fmla="*/ 43953 h 1663969"/>
                <a:gd name="connsiteX80" fmla="*/ 2040094 w 2453282"/>
                <a:gd name="connsiteY80" fmla="*/ 1578 h 1663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453282" h="1663969">
                  <a:moveTo>
                    <a:pt x="532166" y="402375"/>
                  </a:moveTo>
                  <a:cubicBezTo>
                    <a:pt x="554436" y="402126"/>
                    <a:pt x="571549" y="418093"/>
                    <a:pt x="574910" y="445291"/>
                  </a:cubicBezTo>
                  <a:cubicBezTo>
                    <a:pt x="577762" y="469738"/>
                    <a:pt x="571650" y="492555"/>
                    <a:pt x="561465" y="514150"/>
                  </a:cubicBezTo>
                  <a:cubicBezTo>
                    <a:pt x="537833" y="563451"/>
                    <a:pt x="512164" y="611938"/>
                    <a:pt x="489753" y="661646"/>
                  </a:cubicBezTo>
                  <a:cubicBezTo>
                    <a:pt x="454305" y="741914"/>
                    <a:pt x="453898" y="827478"/>
                    <a:pt x="455935" y="913450"/>
                  </a:cubicBezTo>
                  <a:cubicBezTo>
                    <a:pt x="456342" y="923228"/>
                    <a:pt x="455935" y="933414"/>
                    <a:pt x="455935" y="948898"/>
                  </a:cubicBezTo>
                  <a:cubicBezTo>
                    <a:pt x="503606" y="881261"/>
                    <a:pt x="542722" y="815662"/>
                    <a:pt x="565946" y="741914"/>
                  </a:cubicBezTo>
                  <a:cubicBezTo>
                    <a:pt x="585504" y="679166"/>
                    <a:pt x="603840" y="616419"/>
                    <a:pt x="622989" y="553672"/>
                  </a:cubicBezTo>
                  <a:cubicBezTo>
                    <a:pt x="629101" y="533707"/>
                    <a:pt x="638065" y="514557"/>
                    <a:pt x="653141" y="499074"/>
                  </a:cubicBezTo>
                  <a:cubicBezTo>
                    <a:pt x="669031" y="482369"/>
                    <a:pt x="688181" y="472590"/>
                    <a:pt x="711406" y="480739"/>
                  </a:cubicBezTo>
                  <a:cubicBezTo>
                    <a:pt x="733001" y="488481"/>
                    <a:pt x="735445" y="508853"/>
                    <a:pt x="736667" y="527595"/>
                  </a:cubicBezTo>
                  <a:cubicBezTo>
                    <a:pt x="740334" y="577304"/>
                    <a:pt x="729741" y="626198"/>
                    <a:pt x="718739" y="674277"/>
                  </a:cubicBezTo>
                  <a:cubicBezTo>
                    <a:pt x="696330" y="773287"/>
                    <a:pt x="671069" y="871482"/>
                    <a:pt x="650289" y="970899"/>
                  </a:cubicBezTo>
                  <a:cubicBezTo>
                    <a:pt x="629101" y="1072762"/>
                    <a:pt x="611173" y="1175846"/>
                    <a:pt x="595282" y="1278931"/>
                  </a:cubicBezTo>
                  <a:cubicBezTo>
                    <a:pt x="594876" y="1281375"/>
                    <a:pt x="595282" y="1284227"/>
                    <a:pt x="595282" y="1287080"/>
                  </a:cubicBezTo>
                  <a:cubicBezTo>
                    <a:pt x="601802" y="1285857"/>
                    <a:pt x="601394" y="1280560"/>
                    <a:pt x="602617" y="1276079"/>
                  </a:cubicBezTo>
                  <a:cubicBezTo>
                    <a:pt x="633583" y="1185217"/>
                    <a:pt x="660474" y="1092727"/>
                    <a:pt x="709776" y="1009607"/>
                  </a:cubicBezTo>
                  <a:cubicBezTo>
                    <a:pt x="737075" y="963566"/>
                    <a:pt x="772930" y="926895"/>
                    <a:pt x="828751" y="915487"/>
                  </a:cubicBezTo>
                  <a:cubicBezTo>
                    <a:pt x="846678" y="911819"/>
                    <a:pt x="864199" y="913857"/>
                    <a:pt x="880905" y="919154"/>
                  </a:cubicBezTo>
                  <a:cubicBezTo>
                    <a:pt x="891090" y="922414"/>
                    <a:pt x="899240" y="928524"/>
                    <a:pt x="891498" y="941971"/>
                  </a:cubicBezTo>
                  <a:cubicBezTo>
                    <a:pt x="834048" y="1038536"/>
                    <a:pt x="810009" y="1147732"/>
                    <a:pt x="774153" y="1252039"/>
                  </a:cubicBezTo>
                  <a:cubicBezTo>
                    <a:pt x="742779" y="1344123"/>
                    <a:pt x="704886" y="1432539"/>
                    <a:pt x="642954" y="1508732"/>
                  </a:cubicBezTo>
                  <a:cubicBezTo>
                    <a:pt x="623804" y="1530327"/>
                    <a:pt x="605061" y="1551921"/>
                    <a:pt x="585912" y="1573516"/>
                  </a:cubicBezTo>
                  <a:cubicBezTo>
                    <a:pt x="559427" y="1599185"/>
                    <a:pt x="532536" y="1625261"/>
                    <a:pt x="506052" y="1650524"/>
                  </a:cubicBezTo>
                  <a:cubicBezTo>
                    <a:pt x="499940" y="1656636"/>
                    <a:pt x="494236" y="1663969"/>
                    <a:pt x="484457" y="1663969"/>
                  </a:cubicBezTo>
                  <a:cubicBezTo>
                    <a:pt x="329626" y="1591851"/>
                    <a:pt x="174388" y="1519733"/>
                    <a:pt x="19557" y="1447207"/>
                  </a:cubicBezTo>
                  <a:cubicBezTo>
                    <a:pt x="13446" y="1443947"/>
                    <a:pt x="6520" y="1440688"/>
                    <a:pt x="0" y="1437428"/>
                  </a:cubicBezTo>
                  <a:cubicBezTo>
                    <a:pt x="3260" y="1305007"/>
                    <a:pt x="4889" y="1172994"/>
                    <a:pt x="13039" y="1040574"/>
                  </a:cubicBezTo>
                  <a:cubicBezTo>
                    <a:pt x="20780" y="916302"/>
                    <a:pt x="26077" y="791215"/>
                    <a:pt x="57450" y="669795"/>
                  </a:cubicBezTo>
                  <a:cubicBezTo>
                    <a:pt x="67229" y="631087"/>
                    <a:pt x="81083" y="593602"/>
                    <a:pt x="104714" y="560599"/>
                  </a:cubicBezTo>
                  <a:cubicBezTo>
                    <a:pt x="116530" y="543894"/>
                    <a:pt x="130384" y="529633"/>
                    <a:pt x="152793" y="532485"/>
                  </a:cubicBezTo>
                  <a:cubicBezTo>
                    <a:pt x="169092" y="534522"/>
                    <a:pt x="188649" y="561006"/>
                    <a:pt x="191909" y="583009"/>
                  </a:cubicBezTo>
                  <a:cubicBezTo>
                    <a:pt x="195168" y="606233"/>
                    <a:pt x="190686" y="628643"/>
                    <a:pt x="185389" y="651460"/>
                  </a:cubicBezTo>
                  <a:cubicBezTo>
                    <a:pt x="202094" y="625791"/>
                    <a:pt x="218800" y="599714"/>
                    <a:pt x="235913" y="574453"/>
                  </a:cubicBezTo>
                  <a:cubicBezTo>
                    <a:pt x="259545" y="539411"/>
                    <a:pt x="284400" y="506001"/>
                    <a:pt x="314551" y="476257"/>
                  </a:cubicBezTo>
                  <a:cubicBezTo>
                    <a:pt x="326774" y="464034"/>
                    <a:pt x="340220" y="453847"/>
                    <a:pt x="354888" y="445698"/>
                  </a:cubicBezTo>
                  <a:cubicBezTo>
                    <a:pt x="394004" y="424918"/>
                    <a:pt x="425784" y="445291"/>
                    <a:pt x="424154" y="491741"/>
                  </a:cubicBezTo>
                  <a:cubicBezTo>
                    <a:pt x="442489" y="470961"/>
                    <a:pt x="456750" y="449366"/>
                    <a:pt x="475900" y="431845"/>
                  </a:cubicBezTo>
                  <a:cubicBezTo>
                    <a:pt x="486086" y="422881"/>
                    <a:pt x="496273" y="413917"/>
                    <a:pt x="508496" y="408213"/>
                  </a:cubicBezTo>
                  <a:cubicBezTo>
                    <a:pt x="516747" y="404343"/>
                    <a:pt x="524743" y="402458"/>
                    <a:pt x="532166" y="402375"/>
                  </a:cubicBezTo>
                  <a:close/>
                  <a:moveTo>
                    <a:pt x="2040094" y="1578"/>
                  </a:moveTo>
                  <a:cubicBezTo>
                    <a:pt x="2061282" y="-4533"/>
                    <a:pt x="2076358" y="8098"/>
                    <a:pt x="2089803" y="22358"/>
                  </a:cubicBezTo>
                  <a:cubicBezTo>
                    <a:pt x="2110175" y="44768"/>
                    <a:pt x="2121991" y="72067"/>
                    <a:pt x="2134622" y="98959"/>
                  </a:cubicBezTo>
                  <a:cubicBezTo>
                    <a:pt x="2136659" y="103440"/>
                    <a:pt x="2138696" y="108330"/>
                    <a:pt x="2141957" y="116071"/>
                  </a:cubicBezTo>
                  <a:cubicBezTo>
                    <a:pt x="2143994" y="93662"/>
                    <a:pt x="2154179" y="79401"/>
                    <a:pt x="2172515" y="73697"/>
                  </a:cubicBezTo>
                  <a:cubicBezTo>
                    <a:pt x="2192887" y="67993"/>
                    <a:pt x="2209593" y="76142"/>
                    <a:pt x="2223854" y="90810"/>
                  </a:cubicBezTo>
                  <a:cubicBezTo>
                    <a:pt x="2245855" y="112811"/>
                    <a:pt x="2260524" y="139296"/>
                    <a:pt x="2273562" y="167002"/>
                  </a:cubicBezTo>
                  <a:cubicBezTo>
                    <a:pt x="2294750" y="212230"/>
                    <a:pt x="2311047" y="259494"/>
                    <a:pt x="2326530" y="307164"/>
                  </a:cubicBezTo>
                  <a:cubicBezTo>
                    <a:pt x="2328567" y="313276"/>
                    <a:pt x="2330605" y="319388"/>
                    <a:pt x="2333864" y="328352"/>
                  </a:cubicBezTo>
                  <a:cubicBezTo>
                    <a:pt x="2335494" y="310831"/>
                    <a:pt x="2336717" y="296571"/>
                    <a:pt x="2338346" y="282718"/>
                  </a:cubicBezTo>
                  <a:cubicBezTo>
                    <a:pt x="2339976" y="271310"/>
                    <a:pt x="2343643" y="260308"/>
                    <a:pt x="2350570" y="250937"/>
                  </a:cubicBezTo>
                  <a:cubicBezTo>
                    <a:pt x="2361978" y="235046"/>
                    <a:pt x="2376239" y="221193"/>
                    <a:pt x="2396611" y="222823"/>
                  </a:cubicBezTo>
                  <a:cubicBezTo>
                    <a:pt x="2416577" y="224046"/>
                    <a:pt x="2425948" y="240343"/>
                    <a:pt x="2432874" y="257049"/>
                  </a:cubicBezTo>
                  <a:cubicBezTo>
                    <a:pt x="2450802" y="301460"/>
                    <a:pt x="2453654" y="347910"/>
                    <a:pt x="2453247" y="394766"/>
                  </a:cubicBezTo>
                  <a:cubicBezTo>
                    <a:pt x="2451617" y="497443"/>
                    <a:pt x="2432874" y="598083"/>
                    <a:pt x="2414132" y="698723"/>
                  </a:cubicBezTo>
                  <a:cubicBezTo>
                    <a:pt x="2389278" y="832366"/>
                    <a:pt x="2359126" y="965195"/>
                    <a:pt x="2327346" y="1097208"/>
                  </a:cubicBezTo>
                  <a:cubicBezTo>
                    <a:pt x="2326530" y="1100467"/>
                    <a:pt x="2326530" y="1104135"/>
                    <a:pt x="2326123" y="1107393"/>
                  </a:cubicBezTo>
                  <a:cubicBezTo>
                    <a:pt x="2276414" y="1124507"/>
                    <a:pt x="2226706" y="1142434"/>
                    <a:pt x="2176590" y="1159140"/>
                  </a:cubicBezTo>
                  <a:cubicBezTo>
                    <a:pt x="2064134" y="1197032"/>
                    <a:pt x="1951678" y="1234517"/>
                    <a:pt x="1839222" y="1271596"/>
                  </a:cubicBezTo>
                  <a:cubicBezTo>
                    <a:pt x="1831074" y="1275263"/>
                    <a:pt x="1822924" y="1282189"/>
                    <a:pt x="1813146" y="1276892"/>
                  </a:cubicBezTo>
                  <a:cubicBezTo>
                    <a:pt x="1763030" y="1198255"/>
                    <a:pt x="1711283" y="1120432"/>
                    <a:pt x="1672983" y="1034868"/>
                  </a:cubicBezTo>
                  <a:cubicBezTo>
                    <a:pt x="1639165" y="959083"/>
                    <a:pt x="1623682" y="879223"/>
                    <a:pt x="1617570" y="796918"/>
                  </a:cubicBezTo>
                  <a:cubicBezTo>
                    <a:pt x="1611051" y="706872"/>
                    <a:pt x="1605347" y="616826"/>
                    <a:pt x="1597198" y="527187"/>
                  </a:cubicBezTo>
                  <a:cubicBezTo>
                    <a:pt x="1594754" y="498259"/>
                    <a:pt x="1585790" y="470144"/>
                    <a:pt x="1579270" y="442031"/>
                  </a:cubicBezTo>
                  <a:cubicBezTo>
                    <a:pt x="1574789" y="422880"/>
                    <a:pt x="1578048" y="416768"/>
                    <a:pt x="1598013" y="416768"/>
                  </a:cubicBezTo>
                  <a:cubicBezTo>
                    <a:pt x="1639165" y="416768"/>
                    <a:pt x="1670539" y="435919"/>
                    <a:pt x="1695801" y="466478"/>
                  </a:cubicBezTo>
                  <a:cubicBezTo>
                    <a:pt x="1730841" y="508852"/>
                    <a:pt x="1742250" y="560191"/>
                    <a:pt x="1752029" y="612344"/>
                  </a:cubicBezTo>
                  <a:cubicBezTo>
                    <a:pt x="1763844" y="678351"/>
                    <a:pt x="1768734" y="745580"/>
                    <a:pt x="1772808" y="812401"/>
                  </a:cubicBezTo>
                  <a:cubicBezTo>
                    <a:pt x="1773623" y="822587"/>
                    <a:pt x="1774846" y="832366"/>
                    <a:pt x="1777290" y="842145"/>
                  </a:cubicBezTo>
                  <a:cubicBezTo>
                    <a:pt x="1785031" y="816068"/>
                    <a:pt x="1785847" y="788769"/>
                    <a:pt x="1787883" y="761878"/>
                  </a:cubicBezTo>
                  <a:cubicBezTo>
                    <a:pt x="1802552" y="591972"/>
                    <a:pt x="1809886" y="422066"/>
                    <a:pt x="1809886" y="251751"/>
                  </a:cubicBezTo>
                  <a:cubicBezTo>
                    <a:pt x="1809886" y="198376"/>
                    <a:pt x="1811923" y="144593"/>
                    <a:pt x="1824962" y="92032"/>
                  </a:cubicBezTo>
                  <a:cubicBezTo>
                    <a:pt x="1827406" y="81438"/>
                    <a:pt x="1830258" y="70845"/>
                    <a:pt x="1834741" y="61066"/>
                  </a:cubicBezTo>
                  <a:cubicBezTo>
                    <a:pt x="1850223" y="28063"/>
                    <a:pt x="1881190" y="23173"/>
                    <a:pt x="1906859" y="50065"/>
                  </a:cubicBezTo>
                  <a:cubicBezTo>
                    <a:pt x="1929269" y="73697"/>
                    <a:pt x="1933343" y="104663"/>
                    <a:pt x="1934972" y="135222"/>
                  </a:cubicBezTo>
                  <a:cubicBezTo>
                    <a:pt x="1938639" y="202043"/>
                    <a:pt x="1939455" y="269272"/>
                    <a:pt x="1943529" y="336501"/>
                  </a:cubicBezTo>
                  <a:cubicBezTo>
                    <a:pt x="1948011" y="409027"/>
                    <a:pt x="1969606" y="477886"/>
                    <a:pt x="1996905" y="549597"/>
                  </a:cubicBezTo>
                  <a:cubicBezTo>
                    <a:pt x="2020945" y="466885"/>
                    <a:pt x="2043762" y="388654"/>
                    <a:pt x="2040094" y="305942"/>
                  </a:cubicBezTo>
                  <a:cubicBezTo>
                    <a:pt x="2037242" y="243195"/>
                    <a:pt x="2019314" y="183300"/>
                    <a:pt x="2006683" y="122183"/>
                  </a:cubicBezTo>
                  <a:cubicBezTo>
                    <a:pt x="2001387" y="96106"/>
                    <a:pt x="1996090" y="70437"/>
                    <a:pt x="2003424" y="43953"/>
                  </a:cubicBezTo>
                  <a:cubicBezTo>
                    <a:pt x="2009128" y="23581"/>
                    <a:pt x="2019314" y="7690"/>
                    <a:pt x="2040094" y="1578"/>
                  </a:cubicBezTo>
                  <a:close/>
                </a:path>
              </a:pathLst>
            </a:custGeom>
            <a:solidFill>
              <a:srgbClr val="FDCA93"/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8" name="Freeform: Shape 29">
              <a:extLst>
                <a:ext uri="{FF2B5EF4-FFF2-40B4-BE49-F238E27FC236}">
                  <a16:creationId xmlns:a16="http://schemas.microsoft.com/office/drawing/2014/main" id="{C63D2859-6DCD-453A-8471-6974BCBB5C4A}"/>
                </a:ext>
              </a:extLst>
            </p:cNvPr>
            <p:cNvSpPr/>
            <p:nvPr/>
          </p:nvSpPr>
          <p:spPr>
            <a:xfrm>
              <a:off x="4805835" y="3545770"/>
              <a:ext cx="2650044" cy="1059772"/>
            </a:xfrm>
            <a:custGeom>
              <a:avLst/>
              <a:gdLst>
                <a:gd name="connsiteX0" fmla="*/ 2748080 w 2769805"/>
                <a:gd name="connsiteY0" fmla="*/ 0 h 1107666"/>
                <a:gd name="connsiteX1" fmla="*/ 2769374 w 2769805"/>
                <a:gd name="connsiteY1" fmla="*/ 22571 h 1107666"/>
                <a:gd name="connsiteX2" fmla="*/ 2667167 w 2769805"/>
                <a:gd name="connsiteY2" fmla="*/ 1082541 h 1107666"/>
                <a:gd name="connsiteX3" fmla="*/ 2647577 w 2769805"/>
                <a:gd name="connsiteY3" fmla="*/ 1101279 h 1107666"/>
                <a:gd name="connsiteX4" fmla="*/ 135843 w 2769805"/>
                <a:gd name="connsiteY4" fmla="*/ 1107667 h 1107666"/>
                <a:gd name="connsiteX5" fmla="*/ 110717 w 2769805"/>
                <a:gd name="connsiteY5" fmla="*/ 1085096 h 1107666"/>
                <a:gd name="connsiteX6" fmla="*/ 5529 w 2769805"/>
                <a:gd name="connsiteY6" fmla="*/ 48974 h 1107666"/>
                <a:gd name="connsiteX7" fmla="*/ 3826 w 2769805"/>
                <a:gd name="connsiteY7" fmla="*/ 11072 h 1107666"/>
                <a:gd name="connsiteX8" fmla="*/ 43005 w 2769805"/>
                <a:gd name="connsiteY8" fmla="*/ 8091 h 1107666"/>
                <a:gd name="connsiteX9" fmla="*/ 2748080 w 2769805"/>
                <a:gd name="connsiteY9" fmla="*/ 0 h 1107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69805" h="1107666">
                  <a:moveTo>
                    <a:pt x="2748080" y="0"/>
                  </a:moveTo>
                  <a:cubicBezTo>
                    <a:pt x="2765966" y="0"/>
                    <a:pt x="2771503" y="2129"/>
                    <a:pt x="2769374" y="22571"/>
                  </a:cubicBezTo>
                  <a:cubicBezTo>
                    <a:pt x="2758301" y="121797"/>
                    <a:pt x="2671851" y="1019088"/>
                    <a:pt x="2667167" y="1082541"/>
                  </a:cubicBezTo>
                  <a:cubicBezTo>
                    <a:pt x="2665889" y="1097446"/>
                    <a:pt x="2662056" y="1101279"/>
                    <a:pt x="2647577" y="1101279"/>
                  </a:cubicBezTo>
                  <a:cubicBezTo>
                    <a:pt x="2514282" y="1101279"/>
                    <a:pt x="256362" y="1106815"/>
                    <a:pt x="135843" y="1107667"/>
                  </a:cubicBezTo>
                  <a:cubicBezTo>
                    <a:pt x="118382" y="1107667"/>
                    <a:pt x="112420" y="1104260"/>
                    <a:pt x="110717" y="1085096"/>
                  </a:cubicBezTo>
                  <a:cubicBezTo>
                    <a:pt x="103051" y="994814"/>
                    <a:pt x="14046" y="140109"/>
                    <a:pt x="5529" y="48974"/>
                  </a:cubicBezTo>
                  <a:cubicBezTo>
                    <a:pt x="4251" y="36198"/>
                    <a:pt x="-5118" y="18738"/>
                    <a:pt x="3826" y="11072"/>
                  </a:cubicBezTo>
                  <a:cubicBezTo>
                    <a:pt x="11917" y="4259"/>
                    <a:pt x="29377" y="8517"/>
                    <a:pt x="43005" y="8091"/>
                  </a:cubicBezTo>
                  <a:cubicBezTo>
                    <a:pt x="111569" y="8091"/>
                    <a:pt x="2492563" y="1703"/>
                    <a:pt x="2748080" y="0"/>
                  </a:cubicBezTo>
                  <a:close/>
                </a:path>
              </a:pathLst>
            </a:custGeom>
            <a:solidFill>
              <a:schemeClr val="accent4"/>
            </a:solidFill>
            <a:ln w="4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30">
              <a:extLst>
                <a:ext uri="{FF2B5EF4-FFF2-40B4-BE49-F238E27FC236}">
                  <a16:creationId xmlns:a16="http://schemas.microsoft.com/office/drawing/2014/main" id="{CC9BC5E4-350F-4E29-9DBE-61F8CC9855A1}"/>
                </a:ext>
              </a:extLst>
            </p:cNvPr>
            <p:cNvSpPr/>
            <p:nvPr/>
          </p:nvSpPr>
          <p:spPr>
            <a:xfrm>
              <a:off x="5816361" y="3545771"/>
              <a:ext cx="1639520" cy="1056893"/>
            </a:xfrm>
            <a:custGeom>
              <a:avLst/>
              <a:gdLst>
                <a:gd name="connsiteX0" fmla="*/ 1492947 w 1513733"/>
                <a:gd name="connsiteY0" fmla="*/ 0 h 1056893"/>
                <a:gd name="connsiteX1" fmla="*/ 1513321 w 1513733"/>
                <a:gd name="connsiteY1" fmla="*/ 21595 h 1056893"/>
                <a:gd name="connsiteX2" fmla="*/ 1415533 w 1513733"/>
                <a:gd name="connsiteY2" fmla="*/ 1035734 h 1056893"/>
                <a:gd name="connsiteX3" fmla="*/ 1396790 w 1513733"/>
                <a:gd name="connsiteY3" fmla="*/ 1053661 h 1056893"/>
                <a:gd name="connsiteX4" fmla="*/ 190641 w 1513733"/>
                <a:gd name="connsiteY4" fmla="*/ 1056412 h 1056893"/>
                <a:gd name="connsiteX5" fmla="*/ 0 w 1513733"/>
                <a:gd name="connsiteY5" fmla="*/ 1056893 h 1056893"/>
                <a:gd name="connsiteX6" fmla="*/ 938674 w 1513733"/>
                <a:gd name="connsiteY6" fmla="*/ 2073 h 1056893"/>
                <a:gd name="connsiteX7" fmla="*/ 994644 w 1513733"/>
                <a:gd name="connsiteY7" fmla="*/ 1897 h 1056893"/>
                <a:gd name="connsiteX8" fmla="*/ 1492947 w 1513733"/>
                <a:gd name="connsiteY8" fmla="*/ 0 h 105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3733" h="1056893">
                  <a:moveTo>
                    <a:pt x="1492947" y="0"/>
                  </a:moveTo>
                  <a:cubicBezTo>
                    <a:pt x="1510060" y="0"/>
                    <a:pt x="1515358" y="2037"/>
                    <a:pt x="1513321" y="21595"/>
                  </a:cubicBezTo>
                  <a:cubicBezTo>
                    <a:pt x="1502727" y="116531"/>
                    <a:pt x="1420014" y="975024"/>
                    <a:pt x="1415533" y="1035734"/>
                  </a:cubicBezTo>
                  <a:cubicBezTo>
                    <a:pt x="1414310" y="1049994"/>
                    <a:pt x="1410643" y="1053661"/>
                    <a:pt x="1396790" y="1053661"/>
                  </a:cubicBezTo>
                  <a:cubicBezTo>
                    <a:pt x="1333024" y="1053661"/>
                    <a:pt x="761068" y="1054986"/>
                    <a:pt x="190641" y="1056412"/>
                  </a:cubicBezTo>
                  <a:lnTo>
                    <a:pt x="0" y="1056893"/>
                  </a:lnTo>
                  <a:lnTo>
                    <a:pt x="938674" y="2073"/>
                  </a:lnTo>
                  <a:lnTo>
                    <a:pt x="994644" y="1897"/>
                  </a:lnTo>
                  <a:cubicBezTo>
                    <a:pt x="1243615" y="1095"/>
                    <a:pt x="1431830" y="407"/>
                    <a:pt x="1492947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EF41B1AB-9129-40C8-BE05-778AD66D2DAA}"/>
              </a:ext>
            </a:extLst>
          </p:cNvPr>
          <p:cNvSpPr>
            <a:spLocks noChangeAspect="1"/>
          </p:cNvSpPr>
          <p:nvPr/>
        </p:nvSpPr>
        <p:spPr>
          <a:xfrm>
            <a:off x="4885815" y="1954393"/>
            <a:ext cx="605676" cy="721772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6" dirty="0"/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1A93FB0F-BD05-4D0C-BA18-FC6C46E2C789}"/>
              </a:ext>
            </a:extLst>
          </p:cNvPr>
          <p:cNvSpPr/>
          <p:nvPr/>
        </p:nvSpPr>
        <p:spPr>
          <a:xfrm>
            <a:off x="3489806" y="1814239"/>
            <a:ext cx="1121901" cy="913218"/>
          </a:xfrm>
          <a:custGeom>
            <a:avLst/>
            <a:gdLst/>
            <a:ahLst/>
            <a:cxnLst/>
            <a:rect l="l" t="t" r="r" b="b"/>
            <a:pathLst>
              <a:path w="2481182" h="2019660">
                <a:moveTo>
                  <a:pt x="1240591" y="1481245"/>
                </a:moveTo>
                <a:cubicBezTo>
                  <a:pt x="1201062" y="1481245"/>
                  <a:pt x="1169018" y="1511885"/>
                  <a:pt x="1169018" y="1549682"/>
                </a:cubicBezTo>
                <a:cubicBezTo>
                  <a:pt x="1169018" y="1587479"/>
                  <a:pt x="1201062" y="1618119"/>
                  <a:pt x="1240591" y="1618119"/>
                </a:cubicBezTo>
                <a:cubicBezTo>
                  <a:pt x="1280120" y="1618119"/>
                  <a:pt x="1312164" y="1587479"/>
                  <a:pt x="1312164" y="1549682"/>
                </a:cubicBezTo>
                <a:cubicBezTo>
                  <a:pt x="1312164" y="1511885"/>
                  <a:pt x="1280120" y="1481245"/>
                  <a:pt x="1240591" y="1481245"/>
                </a:cubicBezTo>
                <a:close/>
                <a:moveTo>
                  <a:pt x="95430" y="81527"/>
                </a:moveTo>
                <a:lnTo>
                  <a:pt x="95430" y="91249"/>
                </a:lnTo>
                <a:lnTo>
                  <a:pt x="95430" y="1336786"/>
                </a:lnTo>
                <a:lnTo>
                  <a:pt x="95430" y="1414360"/>
                </a:lnTo>
                <a:lnTo>
                  <a:pt x="2385752" y="1414360"/>
                </a:lnTo>
                <a:lnTo>
                  <a:pt x="2385752" y="1336786"/>
                </a:lnTo>
                <a:lnTo>
                  <a:pt x="2385752" y="91249"/>
                </a:lnTo>
                <a:lnTo>
                  <a:pt x="2385752" y="81527"/>
                </a:lnTo>
                <a:close/>
                <a:moveTo>
                  <a:pt x="82232" y="0"/>
                </a:moveTo>
                <a:lnTo>
                  <a:pt x="2398950" y="0"/>
                </a:lnTo>
                <a:cubicBezTo>
                  <a:pt x="2444366" y="0"/>
                  <a:pt x="2481182" y="33399"/>
                  <a:pt x="2481182" y="74597"/>
                </a:cubicBezTo>
                <a:lnTo>
                  <a:pt x="2481182" y="1613510"/>
                </a:lnTo>
                <a:cubicBezTo>
                  <a:pt x="2481182" y="1654709"/>
                  <a:pt x="2444366" y="1688107"/>
                  <a:pt x="2398950" y="1688107"/>
                </a:cubicBezTo>
                <a:lnTo>
                  <a:pt x="1569038" y="1688107"/>
                </a:lnTo>
                <a:lnTo>
                  <a:pt x="1643796" y="1974036"/>
                </a:lnTo>
                <a:lnTo>
                  <a:pt x="1876791" y="1974036"/>
                </a:lnTo>
                <a:cubicBezTo>
                  <a:pt x="1881184" y="1974036"/>
                  <a:pt x="1884744" y="1977440"/>
                  <a:pt x="1884744" y="1981640"/>
                </a:cubicBezTo>
                <a:lnTo>
                  <a:pt x="1884744" y="2012056"/>
                </a:lnTo>
                <a:cubicBezTo>
                  <a:pt x="1884744" y="2016256"/>
                  <a:pt x="1881184" y="2019660"/>
                  <a:pt x="1876791" y="2019660"/>
                </a:cubicBezTo>
                <a:lnTo>
                  <a:pt x="604391" y="2019660"/>
                </a:lnTo>
                <a:cubicBezTo>
                  <a:pt x="599998" y="2019660"/>
                  <a:pt x="596438" y="2016256"/>
                  <a:pt x="596438" y="2012056"/>
                </a:cubicBezTo>
                <a:lnTo>
                  <a:pt x="596438" y="1981640"/>
                </a:lnTo>
                <a:cubicBezTo>
                  <a:pt x="596438" y="1977440"/>
                  <a:pt x="599998" y="1974036"/>
                  <a:pt x="604391" y="1974036"/>
                </a:cubicBezTo>
                <a:lnTo>
                  <a:pt x="837388" y="1974036"/>
                </a:lnTo>
                <a:lnTo>
                  <a:pt x="912145" y="1688107"/>
                </a:lnTo>
                <a:lnTo>
                  <a:pt x="82232" y="1688107"/>
                </a:lnTo>
                <a:cubicBezTo>
                  <a:pt x="36817" y="1688107"/>
                  <a:pt x="0" y="1654709"/>
                  <a:pt x="0" y="1613510"/>
                </a:cubicBezTo>
                <a:lnTo>
                  <a:pt x="0" y="74597"/>
                </a:lnTo>
                <a:cubicBezTo>
                  <a:pt x="0" y="33399"/>
                  <a:pt x="36817" y="0"/>
                  <a:pt x="82232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025"/>
          </a:p>
        </p:txBody>
      </p:sp>
      <p:cxnSp>
        <p:nvCxnSpPr>
          <p:cNvPr id="14" name="Straight Connector 36">
            <a:extLst>
              <a:ext uri="{FF2B5EF4-FFF2-40B4-BE49-F238E27FC236}">
                <a16:creationId xmlns:a16="http://schemas.microsoft.com/office/drawing/2014/main" id="{3B70649B-A5BA-407C-92E7-E231005B6E08}"/>
              </a:ext>
            </a:extLst>
          </p:cNvPr>
          <p:cNvCxnSpPr>
            <a:cxnSpLocks/>
            <a:endCxn id="19" idx="2"/>
          </p:cNvCxnSpPr>
          <p:nvPr/>
        </p:nvCxnSpPr>
        <p:spPr>
          <a:xfrm>
            <a:off x="5774332" y="3238283"/>
            <a:ext cx="598621" cy="187655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7">
            <a:extLst>
              <a:ext uri="{FF2B5EF4-FFF2-40B4-BE49-F238E27FC236}">
                <a16:creationId xmlns:a16="http://schemas.microsoft.com/office/drawing/2014/main" id="{2EB8CC06-EFA9-4F53-AA97-83BD01AC3A43}"/>
              </a:ext>
            </a:extLst>
          </p:cNvPr>
          <p:cNvCxnSpPr>
            <a:cxnSpLocks/>
            <a:endCxn id="20" idx="1"/>
          </p:cNvCxnSpPr>
          <p:nvPr/>
        </p:nvCxnSpPr>
        <p:spPr>
          <a:xfrm>
            <a:off x="5774332" y="3691322"/>
            <a:ext cx="676350" cy="3811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9">
            <a:extLst>
              <a:ext uri="{FF2B5EF4-FFF2-40B4-BE49-F238E27FC236}">
                <a16:creationId xmlns:a16="http://schemas.microsoft.com/office/drawing/2014/main" id="{989FD5C3-1B39-46D0-BEFC-E16193BEE14D}"/>
              </a:ext>
            </a:extLst>
          </p:cNvPr>
          <p:cNvCxnSpPr>
            <a:cxnSpLocks/>
            <a:endCxn id="18" idx="2"/>
          </p:cNvCxnSpPr>
          <p:nvPr/>
        </p:nvCxnSpPr>
        <p:spPr>
          <a:xfrm flipV="1">
            <a:off x="5710065" y="2591762"/>
            <a:ext cx="662888" cy="265385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4">
            <a:extLst>
              <a:ext uri="{FF2B5EF4-FFF2-40B4-BE49-F238E27FC236}">
                <a16:creationId xmlns:a16="http://schemas.microsoft.com/office/drawing/2014/main" id="{71D47E62-DA22-4D03-BC65-5C50CE2BD850}"/>
              </a:ext>
            </a:extLst>
          </p:cNvPr>
          <p:cNvCxnSpPr>
            <a:cxnSpLocks/>
            <a:endCxn id="21" idx="3"/>
          </p:cNvCxnSpPr>
          <p:nvPr/>
        </p:nvCxnSpPr>
        <p:spPr>
          <a:xfrm flipV="1">
            <a:off x="5710064" y="1945242"/>
            <a:ext cx="740618" cy="536773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2">
            <a:extLst>
              <a:ext uri="{FF2B5EF4-FFF2-40B4-BE49-F238E27FC236}">
                <a16:creationId xmlns:a16="http://schemas.microsoft.com/office/drawing/2014/main" id="{758E2852-BE7E-4FB2-B6B8-41F628D8351D}"/>
              </a:ext>
            </a:extLst>
          </p:cNvPr>
          <p:cNvSpPr/>
          <p:nvPr/>
        </p:nvSpPr>
        <p:spPr>
          <a:xfrm>
            <a:off x="6372953" y="2326378"/>
            <a:ext cx="530769" cy="53076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Oval 13">
            <a:extLst>
              <a:ext uri="{FF2B5EF4-FFF2-40B4-BE49-F238E27FC236}">
                <a16:creationId xmlns:a16="http://schemas.microsoft.com/office/drawing/2014/main" id="{97C50ACC-642E-4380-9B35-5E4821632C57}"/>
              </a:ext>
            </a:extLst>
          </p:cNvPr>
          <p:cNvSpPr/>
          <p:nvPr/>
        </p:nvSpPr>
        <p:spPr>
          <a:xfrm>
            <a:off x="6372953" y="3160553"/>
            <a:ext cx="530769" cy="53076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Oval 14">
            <a:extLst>
              <a:ext uri="{FF2B5EF4-FFF2-40B4-BE49-F238E27FC236}">
                <a16:creationId xmlns:a16="http://schemas.microsoft.com/office/drawing/2014/main" id="{AA04D375-0E30-4AA9-B49A-A7982F4167EA}"/>
              </a:ext>
            </a:extLst>
          </p:cNvPr>
          <p:cNvSpPr/>
          <p:nvPr/>
        </p:nvSpPr>
        <p:spPr>
          <a:xfrm>
            <a:off x="6372953" y="3994728"/>
            <a:ext cx="530769" cy="53076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val 11">
            <a:extLst>
              <a:ext uri="{FF2B5EF4-FFF2-40B4-BE49-F238E27FC236}">
                <a16:creationId xmlns:a16="http://schemas.microsoft.com/office/drawing/2014/main" id="{7D378A70-BA77-4F10-8DF2-7D6932FE7CC5}"/>
              </a:ext>
            </a:extLst>
          </p:cNvPr>
          <p:cNvSpPr/>
          <p:nvPr/>
        </p:nvSpPr>
        <p:spPr>
          <a:xfrm>
            <a:off x="6372953" y="1492202"/>
            <a:ext cx="530769" cy="53076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3C752-371C-4F6A-8DA1-60C377C24297}"/>
              </a:ext>
            </a:extLst>
          </p:cNvPr>
          <p:cNvSpPr txBox="1"/>
          <p:nvPr/>
        </p:nvSpPr>
        <p:spPr>
          <a:xfrm>
            <a:off x="6962502" y="1445963"/>
            <a:ext cx="2006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Amploarea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oportunitatea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activităților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necesare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pentru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atingerea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obiectivelor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misiunii</a:t>
            </a:r>
            <a:endParaRPr lang="en-US" altLang="ko-KR" sz="12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ound Same Side Corner Rectangle 11">
            <a:extLst>
              <a:ext uri="{FF2B5EF4-FFF2-40B4-BE49-F238E27FC236}">
                <a16:creationId xmlns:a16="http://schemas.microsoft.com/office/drawing/2014/main" id="{7953A7C2-7547-407C-BD24-3B2650EAB367}"/>
              </a:ext>
            </a:extLst>
          </p:cNvPr>
          <p:cNvSpPr>
            <a:spLocks noChangeAspect="1"/>
          </p:cNvSpPr>
          <p:nvPr/>
        </p:nvSpPr>
        <p:spPr>
          <a:xfrm rot="9900000">
            <a:off x="6523388" y="2465639"/>
            <a:ext cx="297000" cy="25224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35" name="Block Arc 10">
            <a:extLst>
              <a:ext uri="{FF2B5EF4-FFF2-40B4-BE49-F238E27FC236}">
                <a16:creationId xmlns:a16="http://schemas.microsoft.com/office/drawing/2014/main" id="{C66D1D05-1E0B-4E2B-B62D-61159B83243D}"/>
              </a:ext>
            </a:extLst>
          </p:cNvPr>
          <p:cNvSpPr/>
          <p:nvPr/>
        </p:nvSpPr>
        <p:spPr>
          <a:xfrm>
            <a:off x="6489837" y="1651185"/>
            <a:ext cx="323632" cy="21921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>
              <a:solidFill>
                <a:schemeClr val="tx1"/>
              </a:solidFill>
            </a:endParaRPr>
          </a:p>
        </p:txBody>
      </p:sp>
      <p:sp>
        <p:nvSpPr>
          <p:cNvPr id="36" name="Round Same Side Corner Rectangle 36">
            <a:extLst>
              <a:ext uri="{FF2B5EF4-FFF2-40B4-BE49-F238E27FC236}">
                <a16:creationId xmlns:a16="http://schemas.microsoft.com/office/drawing/2014/main" id="{6C7BEA54-AC80-417E-9ECA-8313E390D3BD}"/>
              </a:ext>
            </a:extLst>
          </p:cNvPr>
          <p:cNvSpPr>
            <a:spLocks noChangeAspect="1"/>
          </p:cNvSpPr>
          <p:nvPr/>
        </p:nvSpPr>
        <p:spPr>
          <a:xfrm>
            <a:off x="6489837" y="4142705"/>
            <a:ext cx="297000" cy="234813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37" name="Oval 21">
            <a:extLst>
              <a:ext uri="{FF2B5EF4-FFF2-40B4-BE49-F238E27FC236}">
                <a16:creationId xmlns:a16="http://schemas.microsoft.com/office/drawing/2014/main" id="{6274E25A-B31F-4E02-96F4-DA6D0E1596BB}"/>
              </a:ext>
            </a:extLst>
          </p:cNvPr>
          <p:cNvSpPr>
            <a:spLocks noChangeAspect="1"/>
          </p:cNvSpPr>
          <p:nvPr/>
        </p:nvSpPr>
        <p:spPr>
          <a:xfrm>
            <a:off x="6497415" y="3283570"/>
            <a:ext cx="286429" cy="288821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cxnSp>
        <p:nvCxnSpPr>
          <p:cNvPr id="48" name="Straight Connector 36">
            <a:extLst>
              <a:ext uri="{FF2B5EF4-FFF2-40B4-BE49-F238E27FC236}">
                <a16:creationId xmlns:a16="http://schemas.microsoft.com/office/drawing/2014/main" id="{6CF4BAFD-ECFC-4696-8F69-2DFC0C0A7165}"/>
              </a:ext>
            </a:extLst>
          </p:cNvPr>
          <p:cNvCxnSpPr>
            <a:cxnSpLocks/>
            <a:endCxn id="53" idx="2"/>
          </p:cNvCxnSpPr>
          <p:nvPr/>
        </p:nvCxnSpPr>
        <p:spPr>
          <a:xfrm flipH="1">
            <a:off x="2768136" y="3236702"/>
            <a:ext cx="598621" cy="187655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37">
            <a:extLst>
              <a:ext uri="{FF2B5EF4-FFF2-40B4-BE49-F238E27FC236}">
                <a16:creationId xmlns:a16="http://schemas.microsoft.com/office/drawing/2014/main" id="{4FDD520F-3CB6-4CC4-8E5B-3037AE1B6A53}"/>
              </a:ext>
            </a:extLst>
          </p:cNvPr>
          <p:cNvCxnSpPr>
            <a:cxnSpLocks/>
            <a:endCxn id="54" idx="1"/>
          </p:cNvCxnSpPr>
          <p:nvPr/>
        </p:nvCxnSpPr>
        <p:spPr>
          <a:xfrm flipH="1">
            <a:off x="2690407" y="3689741"/>
            <a:ext cx="676350" cy="3811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19">
            <a:extLst>
              <a:ext uri="{FF2B5EF4-FFF2-40B4-BE49-F238E27FC236}">
                <a16:creationId xmlns:a16="http://schemas.microsoft.com/office/drawing/2014/main" id="{3B01DF7C-3AF4-4288-8BA7-558E2ECD877E}"/>
              </a:ext>
            </a:extLst>
          </p:cNvPr>
          <p:cNvCxnSpPr>
            <a:cxnSpLocks/>
            <a:endCxn id="52" idx="2"/>
          </p:cNvCxnSpPr>
          <p:nvPr/>
        </p:nvCxnSpPr>
        <p:spPr>
          <a:xfrm flipH="1" flipV="1">
            <a:off x="2768137" y="2590181"/>
            <a:ext cx="662888" cy="265385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4">
            <a:extLst>
              <a:ext uri="{FF2B5EF4-FFF2-40B4-BE49-F238E27FC236}">
                <a16:creationId xmlns:a16="http://schemas.microsoft.com/office/drawing/2014/main" id="{98CC3EDD-999A-4487-A9EA-09C1E6E37E6D}"/>
              </a:ext>
            </a:extLst>
          </p:cNvPr>
          <p:cNvCxnSpPr>
            <a:cxnSpLocks/>
            <a:endCxn id="55" idx="3"/>
          </p:cNvCxnSpPr>
          <p:nvPr/>
        </p:nvCxnSpPr>
        <p:spPr>
          <a:xfrm flipH="1" flipV="1">
            <a:off x="2690407" y="1943661"/>
            <a:ext cx="740618" cy="536773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12">
            <a:extLst>
              <a:ext uri="{FF2B5EF4-FFF2-40B4-BE49-F238E27FC236}">
                <a16:creationId xmlns:a16="http://schemas.microsoft.com/office/drawing/2014/main" id="{872DAD79-6C78-45B6-8EE2-675FE7DC7D65}"/>
              </a:ext>
            </a:extLst>
          </p:cNvPr>
          <p:cNvSpPr/>
          <p:nvPr/>
        </p:nvSpPr>
        <p:spPr>
          <a:xfrm flipH="1">
            <a:off x="2237367" y="2324797"/>
            <a:ext cx="530769" cy="53076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Oval 13">
            <a:extLst>
              <a:ext uri="{FF2B5EF4-FFF2-40B4-BE49-F238E27FC236}">
                <a16:creationId xmlns:a16="http://schemas.microsoft.com/office/drawing/2014/main" id="{8BA3BAF8-5ACE-40C3-9F9A-B805E3214BD6}"/>
              </a:ext>
            </a:extLst>
          </p:cNvPr>
          <p:cNvSpPr/>
          <p:nvPr/>
        </p:nvSpPr>
        <p:spPr>
          <a:xfrm flipH="1">
            <a:off x="2237367" y="3158972"/>
            <a:ext cx="530769" cy="53076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Oval 14">
            <a:extLst>
              <a:ext uri="{FF2B5EF4-FFF2-40B4-BE49-F238E27FC236}">
                <a16:creationId xmlns:a16="http://schemas.microsoft.com/office/drawing/2014/main" id="{801AF79E-B367-4A58-9770-3D68DBFD12BE}"/>
              </a:ext>
            </a:extLst>
          </p:cNvPr>
          <p:cNvSpPr/>
          <p:nvPr/>
        </p:nvSpPr>
        <p:spPr>
          <a:xfrm flipH="1">
            <a:off x="2237367" y="3993147"/>
            <a:ext cx="530769" cy="53076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Oval 11">
            <a:extLst>
              <a:ext uri="{FF2B5EF4-FFF2-40B4-BE49-F238E27FC236}">
                <a16:creationId xmlns:a16="http://schemas.microsoft.com/office/drawing/2014/main" id="{C35C17F4-3FED-4716-9F25-9A9FE2D67C49}"/>
              </a:ext>
            </a:extLst>
          </p:cNvPr>
          <p:cNvSpPr/>
          <p:nvPr/>
        </p:nvSpPr>
        <p:spPr>
          <a:xfrm flipH="1">
            <a:off x="2237367" y="1490621"/>
            <a:ext cx="530769" cy="53076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A987463-0238-4A3A-8750-C306D7C79681}"/>
              </a:ext>
            </a:extLst>
          </p:cNvPr>
          <p:cNvSpPr txBox="1"/>
          <p:nvPr/>
        </p:nvSpPr>
        <p:spPr>
          <a:xfrm flipH="1">
            <a:off x="230593" y="1521975"/>
            <a:ext cx="1947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Strategia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obiectivele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organizației</a:t>
            </a:r>
            <a:endParaRPr lang="en-US" altLang="ko-KR" sz="12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Round Same Side Corner Rectangle 11">
            <a:extLst>
              <a:ext uri="{FF2B5EF4-FFF2-40B4-BE49-F238E27FC236}">
                <a16:creationId xmlns:a16="http://schemas.microsoft.com/office/drawing/2014/main" id="{8F5CF7AD-56D3-41D5-B3D5-23D92FF0ED78}"/>
              </a:ext>
            </a:extLst>
          </p:cNvPr>
          <p:cNvSpPr>
            <a:spLocks noChangeAspect="1"/>
          </p:cNvSpPr>
          <p:nvPr/>
        </p:nvSpPr>
        <p:spPr>
          <a:xfrm rot="9900000">
            <a:off x="2320701" y="2464058"/>
            <a:ext cx="297000" cy="25224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61" name="Block Arc 10">
            <a:extLst>
              <a:ext uri="{FF2B5EF4-FFF2-40B4-BE49-F238E27FC236}">
                <a16:creationId xmlns:a16="http://schemas.microsoft.com/office/drawing/2014/main" id="{9A03CA9D-DA9D-44CA-8A17-E5F3386B89CC}"/>
              </a:ext>
            </a:extLst>
          </p:cNvPr>
          <p:cNvSpPr/>
          <p:nvPr/>
        </p:nvSpPr>
        <p:spPr>
          <a:xfrm>
            <a:off x="2327620" y="1649604"/>
            <a:ext cx="323632" cy="21921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>
              <a:solidFill>
                <a:schemeClr val="tx1"/>
              </a:solidFill>
            </a:endParaRPr>
          </a:p>
        </p:txBody>
      </p:sp>
      <p:sp>
        <p:nvSpPr>
          <p:cNvPr id="62" name="Round Same Side Corner Rectangle 36">
            <a:extLst>
              <a:ext uri="{FF2B5EF4-FFF2-40B4-BE49-F238E27FC236}">
                <a16:creationId xmlns:a16="http://schemas.microsoft.com/office/drawing/2014/main" id="{1C43E699-D4D3-4656-990A-7BE55DB167B9}"/>
              </a:ext>
            </a:extLst>
          </p:cNvPr>
          <p:cNvSpPr>
            <a:spLocks noChangeAspect="1"/>
          </p:cNvSpPr>
          <p:nvPr/>
        </p:nvSpPr>
        <p:spPr>
          <a:xfrm>
            <a:off x="2354252" y="4141124"/>
            <a:ext cx="297000" cy="234813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63" name="Oval 21">
            <a:extLst>
              <a:ext uri="{FF2B5EF4-FFF2-40B4-BE49-F238E27FC236}">
                <a16:creationId xmlns:a16="http://schemas.microsoft.com/office/drawing/2014/main" id="{A0546CB0-C3EB-4A3A-97AA-D43711B405E3}"/>
              </a:ext>
            </a:extLst>
          </p:cNvPr>
          <p:cNvSpPr>
            <a:spLocks noChangeAspect="1"/>
          </p:cNvSpPr>
          <p:nvPr/>
        </p:nvSpPr>
        <p:spPr>
          <a:xfrm>
            <a:off x="2357246" y="3281989"/>
            <a:ext cx="286429" cy="288821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DEEF0560-9ADD-8D2B-5D1E-CA6DE1561214}"/>
              </a:ext>
            </a:extLst>
          </p:cNvPr>
          <p:cNvSpPr txBox="1"/>
          <p:nvPr/>
        </p:nvSpPr>
        <p:spPr>
          <a:xfrm>
            <a:off x="467351" y="742311"/>
            <a:ext cx="8206384" cy="63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altLang="ko-KR" sz="2100" b="1" dirty="0">
                <a:solidFill>
                  <a:srgbClr val="C00000"/>
                </a:solidFill>
                <a:cs typeface="Arial" pitchFamily="34" charset="0"/>
              </a:rPr>
              <a:t>Cerințe: </a:t>
            </a:r>
            <a:r>
              <a:rPr lang="ro-RO" altLang="ko-KR" sz="1425" dirty="0">
                <a:cs typeface="Arial" pitchFamily="34" charset="0"/>
              </a:rPr>
              <a:t>Auditorii interni trebuie să exercite conștiinciozitate profesională corespunzătoare, prin evaluarea tipurilor, circumstanțelor și cerințelor serviciilor care urmează să fie asigurate, inclusiv: </a:t>
            </a:r>
            <a:endParaRPr lang="ko-KR" altLang="en-US" sz="1425" dirty="0">
              <a:cs typeface="Arial" pitchFamily="34" charset="0"/>
            </a:endParaRPr>
          </a:p>
        </p:txBody>
      </p:sp>
      <p:sp>
        <p:nvSpPr>
          <p:cNvPr id="13" name="TextBox 55">
            <a:extLst>
              <a:ext uri="{FF2B5EF4-FFF2-40B4-BE49-F238E27FC236}">
                <a16:creationId xmlns:a16="http://schemas.microsoft.com/office/drawing/2014/main" id="{1F9EBE18-5345-C672-9BB7-3E8D4B0C1778}"/>
              </a:ext>
            </a:extLst>
          </p:cNvPr>
          <p:cNvSpPr txBox="1"/>
          <p:nvPr/>
        </p:nvSpPr>
        <p:spPr>
          <a:xfrm flipH="1">
            <a:off x="227948" y="2202760"/>
            <a:ext cx="1947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Interes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celor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cărora le sunt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furnizate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servicii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audit intern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precum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al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altor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părți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interesate</a:t>
            </a:r>
            <a:endParaRPr lang="en-US" altLang="ko-KR" sz="12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55">
            <a:extLst>
              <a:ext uri="{FF2B5EF4-FFF2-40B4-BE49-F238E27FC236}">
                <a16:creationId xmlns:a16="http://schemas.microsoft.com/office/drawing/2014/main" id="{410F75E4-E8AE-1FCE-A918-66421C3E372A}"/>
              </a:ext>
            </a:extLst>
          </p:cNvPr>
          <p:cNvSpPr txBox="1"/>
          <p:nvPr/>
        </p:nvSpPr>
        <p:spPr>
          <a:xfrm flipH="1">
            <a:off x="179512" y="3173419"/>
            <a:ext cx="1947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Adecvarea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eficacitatea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proceselor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guvernanță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management al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riscu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lui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control</a:t>
            </a:r>
            <a:endParaRPr lang="en-US" altLang="ko-KR" sz="12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55">
            <a:extLst>
              <a:ext uri="{FF2B5EF4-FFF2-40B4-BE49-F238E27FC236}">
                <a16:creationId xmlns:a16="http://schemas.microsoft.com/office/drawing/2014/main" id="{67BBAE4C-B07F-D334-3AE5-538FC3802F05}"/>
              </a:ext>
            </a:extLst>
          </p:cNvPr>
          <p:cNvSpPr txBox="1"/>
          <p:nvPr/>
        </p:nvSpPr>
        <p:spPr>
          <a:xfrm flipH="1">
            <a:off x="214823" y="4083875"/>
            <a:ext cx="19479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Costul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raport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cu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beneficiile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potențiale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ale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serviciilor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audit intern care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urmează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fie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efectuate</a:t>
            </a:r>
            <a:endParaRPr lang="en-US" altLang="ko-KR" sz="12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1">
            <a:extLst>
              <a:ext uri="{FF2B5EF4-FFF2-40B4-BE49-F238E27FC236}">
                <a16:creationId xmlns:a16="http://schemas.microsoft.com/office/drawing/2014/main" id="{606B60CD-32CD-13B6-9E85-25D98EF13B59}"/>
              </a:ext>
            </a:extLst>
          </p:cNvPr>
          <p:cNvSpPr txBox="1"/>
          <p:nvPr/>
        </p:nvSpPr>
        <p:spPr>
          <a:xfrm>
            <a:off x="6962333" y="2273603"/>
            <a:ext cx="2063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Complexitatea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relativă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materialitatea sau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importanța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riscurilor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asociate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activit</a:t>
            </a:r>
            <a:r>
              <a:rPr lang="ro-RO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ății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auditate</a:t>
            </a:r>
            <a:endParaRPr lang="en-US" altLang="ko-KR" sz="12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1">
            <a:extLst>
              <a:ext uri="{FF2B5EF4-FFF2-40B4-BE49-F238E27FC236}">
                <a16:creationId xmlns:a16="http://schemas.microsoft.com/office/drawing/2014/main" id="{C8727E7C-6D19-0A52-908F-C9399E4822D7}"/>
              </a:ext>
            </a:extLst>
          </p:cNvPr>
          <p:cNvSpPr txBox="1"/>
          <p:nvPr/>
        </p:nvSpPr>
        <p:spPr>
          <a:xfrm>
            <a:off x="6942315" y="3121779"/>
            <a:ext cx="1947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Probabilitatea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manifestării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unor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erori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semnificative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a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fraudei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neconformității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altor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riscuri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care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putea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afecta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obiectivele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operațiunile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resursele</a:t>
            </a:r>
            <a:endParaRPr lang="en-US" altLang="ko-KR" sz="12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1">
            <a:extLst>
              <a:ext uri="{FF2B5EF4-FFF2-40B4-BE49-F238E27FC236}">
                <a16:creationId xmlns:a16="http://schemas.microsoft.com/office/drawing/2014/main" id="{9C454922-C643-ED17-F7C8-D3AD0A05D910}"/>
              </a:ext>
            </a:extLst>
          </p:cNvPr>
          <p:cNvSpPr txBox="1"/>
          <p:nvPr/>
        </p:nvSpPr>
        <p:spPr>
          <a:xfrm>
            <a:off x="6922170" y="4320555"/>
            <a:ext cx="1947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Utilizarea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tehnici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instrumente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tehnologi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adecvate</a:t>
            </a:r>
            <a:endParaRPr lang="en-US" altLang="ko-KR" sz="12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CasetăText 22">
            <a:extLst>
              <a:ext uri="{FF2B5EF4-FFF2-40B4-BE49-F238E27FC236}">
                <a16:creationId xmlns:a16="http://schemas.microsoft.com/office/drawing/2014/main" id="{B39B31B1-74CC-DD81-5DE6-74A6C5969CF5}"/>
              </a:ext>
            </a:extLst>
          </p:cNvPr>
          <p:cNvSpPr txBox="1"/>
          <p:nvPr/>
        </p:nvSpPr>
        <p:spPr>
          <a:xfrm>
            <a:off x="5733115" y="4856793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78430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051" y="170339"/>
            <a:ext cx="8679898" cy="680748"/>
          </a:xfrm>
        </p:spPr>
        <p:txBody>
          <a:bodyPr/>
          <a:lstStyle/>
          <a:p>
            <a:r>
              <a:rPr lang="en-US" sz="3300" dirty="0"/>
              <a:t>Standard</a:t>
            </a:r>
            <a:r>
              <a:rPr lang="ro-RO" sz="3300" dirty="0" err="1"/>
              <a:t>ul</a:t>
            </a:r>
            <a:r>
              <a:rPr lang="en-US" sz="3300" dirty="0"/>
              <a:t> 4.3 </a:t>
            </a:r>
            <a:r>
              <a:rPr lang="en-US" sz="3300" dirty="0" err="1"/>
              <a:t>Scepticismul</a:t>
            </a:r>
            <a:r>
              <a:rPr lang="en-US" sz="3300" dirty="0"/>
              <a:t> </a:t>
            </a:r>
            <a:r>
              <a:rPr lang="en-US" sz="3300" dirty="0" err="1"/>
              <a:t>profesional</a:t>
            </a:r>
            <a:endParaRPr lang="en-US" sz="3300" dirty="0"/>
          </a:p>
        </p:txBody>
      </p:sp>
      <p:cxnSp>
        <p:nvCxnSpPr>
          <p:cNvPr id="3" name="Straight Arrow Connector 3">
            <a:extLst>
              <a:ext uri="{FF2B5EF4-FFF2-40B4-BE49-F238E27FC236}">
                <a16:creationId xmlns:a16="http://schemas.microsoft.com/office/drawing/2014/main" id="{74C59DE6-D7E7-42E2-9D71-35EB5C80F044}"/>
              </a:ext>
            </a:extLst>
          </p:cNvPr>
          <p:cNvCxnSpPr>
            <a:cxnSpLocks/>
            <a:stCxn id="9" idx="6"/>
            <a:endCxn id="10" idx="3"/>
          </p:cNvCxnSpPr>
          <p:nvPr/>
        </p:nvCxnSpPr>
        <p:spPr>
          <a:xfrm flipV="1">
            <a:off x="5757904" y="1877508"/>
            <a:ext cx="1492994" cy="1079488"/>
          </a:xfrm>
          <a:prstGeom prst="straightConnector1">
            <a:avLst/>
          </a:prstGeom>
          <a:ln w="254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21">
            <a:extLst>
              <a:ext uri="{FF2B5EF4-FFF2-40B4-BE49-F238E27FC236}">
                <a16:creationId xmlns:a16="http://schemas.microsoft.com/office/drawing/2014/main" id="{B88921EE-6A77-49DE-9B91-FF239A9A0E5D}"/>
              </a:ext>
            </a:extLst>
          </p:cNvPr>
          <p:cNvCxnSpPr>
            <a:cxnSpLocks/>
            <a:stCxn id="9" idx="6"/>
            <a:endCxn id="13" idx="2"/>
          </p:cNvCxnSpPr>
          <p:nvPr/>
        </p:nvCxnSpPr>
        <p:spPr>
          <a:xfrm flipV="1">
            <a:off x="5757906" y="2516947"/>
            <a:ext cx="2017222" cy="440048"/>
          </a:xfrm>
          <a:prstGeom prst="straightConnector1">
            <a:avLst/>
          </a:prstGeom>
          <a:ln w="254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25">
            <a:extLst>
              <a:ext uri="{FF2B5EF4-FFF2-40B4-BE49-F238E27FC236}">
                <a16:creationId xmlns:a16="http://schemas.microsoft.com/office/drawing/2014/main" id="{7D175238-A95E-4FF1-BFC0-D1C05173F4FE}"/>
              </a:ext>
            </a:extLst>
          </p:cNvPr>
          <p:cNvCxnSpPr>
            <a:cxnSpLocks/>
            <a:stCxn id="9" idx="6"/>
            <a:endCxn id="11" idx="2"/>
          </p:cNvCxnSpPr>
          <p:nvPr/>
        </p:nvCxnSpPr>
        <p:spPr>
          <a:xfrm>
            <a:off x="5757906" y="2956995"/>
            <a:ext cx="2017222" cy="430236"/>
          </a:xfrm>
          <a:prstGeom prst="straightConnector1">
            <a:avLst/>
          </a:prstGeom>
          <a:ln w="254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28">
            <a:extLst>
              <a:ext uri="{FF2B5EF4-FFF2-40B4-BE49-F238E27FC236}">
                <a16:creationId xmlns:a16="http://schemas.microsoft.com/office/drawing/2014/main" id="{73D21523-049B-4DEC-9C63-AEA1365AB8F5}"/>
              </a:ext>
            </a:extLst>
          </p:cNvPr>
          <p:cNvCxnSpPr>
            <a:cxnSpLocks/>
            <a:stCxn id="9" idx="6"/>
            <a:endCxn id="12" idx="1"/>
          </p:cNvCxnSpPr>
          <p:nvPr/>
        </p:nvCxnSpPr>
        <p:spPr>
          <a:xfrm>
            <a:off x="5757904" y="2956995"/>
            <a:ext cx="1492994" cy="1069677"/>
          </a:xfrm>
          <a:prstGeom prst="straightConnector1">
            <a:avLst/>
          </a:prstGeom>
          <a:ln w="254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10">
            <a:extLst>
              <a:ext uri="{FF2B5EF4-FFF2-40B4-BE49-F238E27FC236}">
                <a16:creationId xmlns:a16="http://schemas.microsoft.com/office/drawing/2014/main" id="{CD3FFC25-4ABF-4869-A363-9FD95A88D098}"/>
              </a:ext>
            </a:extLst>
          </p:cNvPr>
          <p:cNvSpPr/>
          <p:nvPr/>
        </p:nvSpPr>
        <p:spPr>
          <a:xfrm>
            <a:off x="2751178" y="3071280"/>
            <a:ext cx="473224" cy="47322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b="1">
              <a:cs typeface="Arial" pitchFamily="34" charset="0"/>
            </a:endParaRPr>
          </a:p>
        </p:txBody>
      </p:sp>
      <p:sp>
        <p:nvSpPr>
          <p:cNvPr id="8" name="Oval 12">
            <a:extLst>
              <a:ext uri="{FF2B5EF4-FFF2-40B4-BE49-F238E27FC236}">
                <a16:creationId xmlns:a16="http://schemas.microsoft.com/office/drawing/2014/main" id="{C82C8737-EBD8-4678-B566-6D2F9296A68E}"/>
              </a:ext>
            </a:extLst>
          </p:cNvPr>
          <p:cNvSpPr/>
          <p:nvPr/>
        </p:nvSpPr>
        <p:spPr>
          <a:xfrm>
            <a:off x="273262" y="3071280"/>
            <a:ext cx="473224" cy="47322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b="1">
              <a:cs typeface="Arial" pitchFamily="34" charset="0"/>
            </a:endParaRPr>
          </a:p>
        </p:txBody>
      </p:sp>
      <p:sp>
        <p:nvSpPr>
          <p:cNvPr id="9" name="Oval 1">
            <a:extLst>
              <a:ext uri="{FF2B5EF4-FFF2-40B4-BE49-F238E27FC236}">
                <a16:creationId xmlns:a16="http://schemas.microsoft.com/office/drawing/2014/main" id="{64548D4E-A3A7-4F46-BE21-8E909EDEC1B6}"/>
              </a:ext>
            </a:extLst>
          </p:cNvPr>
          <p:cNvSpPr/>
          <p:nvPr/>
        </p:nvSpPr>
        <p:spPr>
          <a:xfrm>
            <a:off x="4766262" y="2461174"/>
            <a:ext cx="991643" cy="99164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/>
          </a:p>
        </p:txBody>
      </p:sp>
      <p:sp>
        <p:nvSpPr>
          <p:cNvPr id="10" name="Oval 14">
            <a:extLst>
              <a:ext uri="{FF2B5EF4-FFF2-40B4-BE49-F238E27FC236}">
                <a16:creationId xmlns:a16="http://schemas.microsoft.com/office/drawing/2014/main" id="{80525A12-F930-425B-857E-5343B9499F88}"/>
              </a:ext>
            </a:extLst>
          </p:cNvPr>
          <p:cNvSpPr/>
          <p:nvPr/>
        </p:nvSpPr>
        <p:spPr>
          <a:xfrm>
            <a:off x="7155280" y="1320203"/>
            <a:ext cx="652923" cy="65292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b="1">
              <a:cs typeface="Arial" pitchFamily="34" charset="0"/>
            </a:endParaRPr>
          </a:p>
        </p:txBody>
      </p:sp>
      <p:sp>
        <p:nvSpPr>
          <p:cNvPr id="11" name="Oval 15">
            <a:extLst>
              <a:ext uri="{FF2B5EF4-FFF2-40B4-BE49-F238E27FC236}">
                <a16:creationId xmlns:a16="http://schemas.microsoft.com/office/drawing/2014/main" id="{EBDFBA69-6413-491E-A483-D1369F0F59EE}"/>
              </a:ext>
            </a:extLst>
          </p:cNvPr>
          <p:cNvSpPr/>
          <p:nvPr/>
        </p:nvSpPr>
        <p:spPr>
          <a:xfrm>
            <a:off x="7775126" y="3060770"/>
            <a:ext cx="652923" cy="65292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b="1">
              <a:cs typeface="Arial" pitchFamily="34" charset="0"/>
            </a:endParaRPr>
          </a:p>
        </p:txBody>
      </p:sp>
      <p:sp>
        <p:nvSpPr>
          <p:cNvPr id="12" name="Oval 16">
            <a:extLst>
              <a:ext uri="{FF2B5EF4-FFF2-40B4-BE49-F238E27FC236}">
                <a16:creationId xmlns:a16="http://schemas.microsoft.com/office/drawing/2014/main" id="{D93F76A6-1850-451A-87AC-EE9EF7590B7E}"/>
              </a:ext>
            </a:extLst>
          </p:cNvPr>
          <p:cNvSpPr/>
          <p:nvPr/>
        </p:nvSpPr>
        <p:spPr>
          <a:xfrm>
            <a:off x="7155280" y="3931054"/>
            <a:ext cx="652923" cy="65292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b="1">
              <a:cs typeface="Arial" pitchFamily="34" charset="0"/>
            </a:endParaRPr>
          </a:p>
        </p:txBody>
      </p:sp>
      <p:sp>
        <p:nvSpPr>
          <p:cNvPr id="13" name="Oval 17">
            <a:extLst>
              <a:ext uri="{FF2B5EF4-FFF2-40B4-BE49-F238E27FC236}">
                <a16:creationId xmlns:a16="http://schemas.microsoft.com/office/drawing/2014/main" id="{E7DE79C6-6E14-4E58-84F6-CEAEC78FFC28}"/>
              </a:ext>
            </a:extLst>
          </p:cNvPr>
          <p:cNvSpPr/>
          <p:nvPr/>
        </p:nvSpPr>
        <p:spPr>
          <a:xfrm>
            <a:off x="7775126" y="2190486"/>
            <a:ext cx="652923" cy="65292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b="1"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8F8C66E-2DCC-471A-B5C2-530D90788305}"/>
              </a:ext>
            </a:extLst>
          </p:cNvPr>
          <p:cNvSpPr txBox="1"/>
          <p:nvPr/>
        </p:nvSpPr>
        <p:spPr>
          <a:xfrm>
            <a:off x="892123" y="3065770"/>
            <a:ext cx="1883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mențină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o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atitudine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care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includă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curiozitate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F4F376-B204-4D34-8B5C-C20CC267C0E1}"/>
              </a:ext>
            </a:extLst>
          </p:cNvPr>
          <p:cNvSpPr txBox="1"/>
          <p:nvPr/>
        </p:nvSpPr>
        <p:spPr>
          <a:xfrm>
            <a:off x="3248989" y="3048861"/>
            <a:ext cx="1492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evalueze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mod critic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fiabilitatea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informațiilor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0" name="Oval 42">
            <a:extLst>
              <a:ext uri="{FF2B5EF4-FFF2-40B4-BE49-F238E27FC236}">
                <a16:creationId xmlns:a16="http://schemas.microsoft.com/office/drawing/2014/main" id="{1EE4DB54-DA29-427B-BAB1-3F48F3ABEA0C}"/>
              </a:ext>
            </a:extLst>
          </p:cNvPr>
          <p:cNvSpPr/>
          <p:nvPr/>
        </p:nvSpPr>
        <p:spPr>
          <a:xfrm>
            <a:off x="2751178" y="3951244"/>
            <a:ext cx="473224" cy="47322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b="1">
              <a:cs typeface="Arial" pitchFamily="34" charset="0"/>
            </a:endParaRPr>
          </a:p>
        </p:txBody>
      </p:sp>
      <p:sp>
        <p:nvSpPr>
          <p:cNvPr id="21" name="Oval 43">
            <a:extLst>
              <a:ext uri="{FF2B5EF4-FFF2-40B4-BE49-F238E27FC236}">
                <a16:creationId xmlns:a16="http://schemas.microsoft.com/office/drawing/2014/main" id="{48B587FE-0315-4EDA-8B72-8A47DBA213DB}"/>
              </a:ext>
            </a:extLst>
          </p:cNvPr>
          <p:cNvSpPr/>
          <p:nvPr/>
        </p:nvSpPr>
        <p:spPr>
          <a:xfrm>
            <a:off x="273262" y="3951244"/>
            <a:ext cx="473224" cy="47322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b="1"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6D2A724-B7F0-45CB-8111-62E3887C737B}"/>
              </a:ext>
            </a:extLst>
          </p:cNvPr>
          <p:cNvSpPr txBox="1"/>
          <p:nvPr/>
        </p:nvSpPr>
        <p:spPr>
          <a:xfrm>
            <a:off x="865642" y="3861006"/>
            <a:ext cx="1825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 fie direcți și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sinceri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atunci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când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exprim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îngrijorarea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pun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întrebări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cu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privire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la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informații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necorelate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8257FA6-058C-4F1C-8FD4-AE8A48F90FDB}"/>
              </a:ext>
            </a:extLst>
          </p:cNvPr>
          <p:cNvSpPr txBox="1"/>
          <p:nvPr/>
        </p:nvSpPr>
        <p:spPr>
          <a:xfrm>
            <a:off x="3248989" y="3890339"/>
            <a:ext cx="22468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 caute dovezi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suplimentare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pentru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emite un raționament profesional privind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informațiile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declarațiile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care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putea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fi incomplete, </a:t>
            </a:r>
            <a:r>
              <a:rPr lang="ro-RO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necorelate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false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înșelătoare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28" name="Group 53">
            <a:extLst>
              <a:ext uri="{FF2B5EF4-FFF2-40B4-BE49-F238E27FC236}">
                <a16:creationId xmlns:a16="http://schemas.microsoft.com/office/drawing/2014/main" id="{CC2BDF66-A2C8-4DC6-894D-654086F02F7A}"/>
              </a:ext>
            </a:extLst>
          </p:cNvPr>
          <p:cNvGrpSpPr/>
          <p:nvPr/>
        </p:nvGrpSpPr>
        <p:grpSpPr>
          <a:xfrm>
            <a:off x="804812" y="1036088"/>
            <a:ext cx="3834569" cy="1391793"/>
            <a:chOff x="3017160" y="3870585"/>
            <a:chExt cx="1250175" cy="1855724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B24D5A8-D327-4676-92AC-F5445A9EBE18}"/>
                </a:ext>
              </a:extLst>
            </p:cNvPr>
            <p:cNvSpPr txBox="1"/>
            <p:nvPr/>
          </p:nvSpPr>
          <p:spPr>
            <a:xfrm>
              <a:off x="3017160" y="4372092"/>
              <a:ext cx="1245478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Auditorii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interni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trebuie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să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dea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dovadă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de </a:t>
              </a:r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scepticism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profesional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atunci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când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planifică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și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efectuează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servicii</a:t>
              </a:r>
              <a:r>
                <a:rPr lang="ro-RO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le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de audit intern. </a:t>
              </a:r>
              <a:endParaRPr lang="ko-KR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7A99660-5E09-41BC-90BC-CBD21C06B845}"/>
                </a:ext>
              </a:extLst>
            </p:cNvPr>
            <p:cNvSpPr txBox="1"/>
            <p:nvPr/>
          </p:nvSpPr>
          <p:spPr>
            <a:xfrm>
              <a:off x="3017859" y="3870585"/>
              <a:ext cx="124947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altLang="ko-KR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Cerințe:</a:t>
              </a:r>
              <a:endPara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DFFB3F3D-6C94-4FAA-B607-7AE43FA7CF02}"/>
              </a:ext>
            </a:extLst>
          </p:cNvPr>
          <p:cNvSpPr txBox="1"/>
          <p:nvPr/>
        </p:nvSpPr>
        <p:spPr>
          <a:xfrm>
            <a:off x="811432" y="2351951"/>
            <a:ext cx="36165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Pentru</a:t>
            </a:r>
            <a:r>
              <a:rPr lang="en-US" altLang="ko-KR" sz="13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</a:t>
            </a:r>
            <a:r>
              <a:rPr lang="en-US" altLang="ko-KR" sz="13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exercita</a:t>
            </a:r>
            <a:r>
              <a:rPr lang="en-US" altLang="ko-KR" sz="13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scepticismul</a:t>
            </a:r>
            <a:r>
              <a:rPr lang="en-US" altLang="ko-KR" sz="13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profesional</a:t>
            </a:r>
            <a:r>
              <a:rPr lang="en-US" altLang="ko-KR" sz="13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3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auditorii</a:t>
            </a:r>
            <a:r>
              <a:rPr lang="en-US" altLang="ko-KR" sz="13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interni</a:t>
            </a:r>
            <a:r>
              <a:rPr lang="en-US" altLang="ko-KR" sz="13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trebuie</a:t>
            </a:r>
            <a:r>
              <a:rPr lang="en-US" altLang="ko-KR" sz="13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: </a:t>
            </a:r>
            <a:endParaRPr lang="ko-KR" altLang="en-US" sz="13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2" name="Block Arc 14">
            <a:extLst>
              <a:ext uri="{FF2B5EF4-FFF2-40B4-BE49-F238E27FC236}">
                <a16:creationId xmlns:a16="http://schemas.microsoft.com/office/drawing/2014/main" id="{C398C9C1-9EE2-44F8-97C2-E8FC3749AA1B}"/>
              </a:ext>
            </a:extLst>
          </p:cNvPr>
          <p:cNvSpPr/>
          <p:nvPr/>
        </p:nvSpPr>
        <p:spPr>
          <a:xfrm rot="16200000">
            <a:off x="5042740" y="2730394"/>
            <a:ext cx="452903" cy="453201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>
              <a:solidFill>
                <a:schemeClr val="tx1"/>
              </a:solidFill>
            </a:endParaRPr>
          </a:p>
        </p:txBody>
      </p:sp>
      <p:sp>
        <p:nvSpPr>
          <p:cNvPr id="33" name="Isosceles Triangle 51">
            <a:extLst>
              <a:ext uri="{FF2B5EF4-FFF2-40B4-BE49-F238E27FC236}">
                <a16:creationId xmlns:a16="http://schemas.microsoft.com/office/drawing/2014/main" id="{E967E614-695A-4624-B019-55625CB036C2}"/>
              </a:ext>
            </a:extLst>
          </p:cNvPr>
          <p:cNvSpPr/>
          <p:nvPr/>
        </p:nvSpPr>
        <p:spPr>
          <a:xfrm>
            <a:off x="7344372" y="1553028"/>
            <a:ext cx="249782" cy="18316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34" name="Rounded Rectangle 6">
            <a:extLst>
              <a:ext uri="{FF2B5EF4-FFF2-40B4-BE49-F238E27FC236}">
                <a16:creationId xmlns:a16="http://schemas.microsoft.com/office/drawing/2014/main" id="{C8A9A512-BBF9-43AE-AF84-3B6FC87AB402}"/>
              </a:ext>
            </a:extLst>
          </p:cNvPr>
          <p:cNvSpPr/>
          <p:nvPr/>
        </p:nvSpPr>
        <p:spPr>
          <a:xfrm>
            <a:off x="7975651" y="2391024"/>
            <a:ext cx="259499" cy="263829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35" name="Teardrop 1">
            <a:extLst>
              <a:ext uri="{FF2B5EF4-FFF2-40B4-BE49-F238E27FC236}">
                <a16:creationId xmlns:a16="http://schemas.microsoft.com/office/drawing/2014/main" id="{ACE2957C-955D-4A89-9523-E23A891C8957}"/>
              </a:ext>
            </a:extLst>
          </p:cNvPr>
          <p:cNvSpPr/>
          <p:nvPr/>
        </p:nvSpPr>
        <p:spPr>
          <a:xfrm rot="18805991">
            <a:off x="7978156" y="3247381"/>
            <a:ext cx="282647" cy="279698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>
              <a:solidFill>
                <a:schemeClr val="tx1"/>
              </a:solidFill>
            </a:endParaRPr>
          </a:p>
        </p:txBody>
      </p:sp>
      <p:sp>
        <p:nvSpPr>
          <p:cNvPr id="36" name="Rounded Rectangle 27">
            <a:extLst>
              <a:ext uri="{FF2B5EF4-FFF2-40B4-BE49-F238E27FC236}">
                <a16:creationId xmlns:a16="http://schemas.microsoft.com/office/drawing/2014/main" id="{33F845B8-E8F6-4489-AF49-82938A38F8CD}"/>
              </a:ext>
            </a:extLst>
          </p:cNvPr>
          <p:cNvSpPr/>
          <p:nvPr/>
        </p:nvSpPr>
        <p:spPr>
          <a:xfrm>
            <a:off x="7351843" y="4157737"/>
            <a:ext cx="259797" cy="19955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37" name="Isosceles Triangle 51">
            <a:extLst>
              <a:ext uri="{FF2B5EF4-FFF2-40B4-BE49-F238E27FC236}">
                <a16:creationId xmlns:a16="http://schemas.microsoft.com/office/drawing/2014/main" id="{37450396-B469-4F55-A82C-D3D77BD08DDA}"/>
              </a:ext>
            </a:extLst>
          </p:cNvPr>
          <p:cNvSpPr/>
          <p:nvPr/>
        </p:nvSpPr>
        <p:spPr>
          <a:xfrm>
            <a:off x="379129" y="3212519"/>
            <a:ext cx="249782" cy="18316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38" name="Rounded Rectangle 6">
            <a:extLst>
              <a:ext uri="{FF2B5EF4-FFF2-40B4-BE49-F238E27FC236}">
                <a16:creationId xmlns:a16="http://schemas.microsoft.com/office/drawing/2014/main" id="{E5728648-26F5-401C-862F-38CE1C236E3F}"/>
              </a:ext>
            </a:extLst>
          </p:cNvPr>
          <p:cNvSpPr/>
          <p:nvPr/>
        </p:nvSpPr>
        <p:spPr>
          <a:xfrm>
            <a:off x="2870334" y="3182165"/>
            <a:ext cx="259499" cy="263829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39" name="Teardrop 1">
            <a:extLst>
              <a:ext uri="{FF2B5EF4-FFF2-40B4-BE49-F238E27FC236}">
                <a16:creationId xmlns:a16="http://schemas.microsoft.com/office/drawing/2014/main" id="{E7C3198B-695F-4139-92DD-FE8B0C18E34A}"/>
              </a:ext>
            </a:extLst>
          </p:cNvPr>
          <p:cNvSpPr/>
          <p:nvPr/>
        </p:nvSpPr>
        <p:spPr>
          <a:xfrm rot="18805991">
            <a:off x="375498" y="4048006"/>
            <a:ext cx="282647" cy="279698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>
              <a:solidFill>
                <a:schemeClr val="tx1"/>
              </a:solidFill>
            </a:endParaRPr>
          </a:p>
        </p:txBody>
      </p:sp>
      <p:sp>
        <p:nvSpPr>
          <p:cNvPr id="40" name="Rounded Rectangle 27">
            <a:extLst>
              <a:ext uri="{FF2B5EF4-FFF2-40B4-BE49-F238E27FC236}">
                <a16:creationId xmlns:a16="http://schemas.microsoft.com/office/drawing/2014/main" id="{FD7C60B9-F42C-4CF3-86C9-60AA5CD14127}"/>
              </a:ext>
            </a:extLst>
          </p:cNvPr>
          <p:cNvSpPr/>
          <p:nvPr/>
        </p:nvSpPr>
        <p:spPr>
          <a:xfrm>
            <a:off x="2870334" y="4088076"/>
            <a:ext cx="259797" cy="19955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14" name="CasetăText 13">
            <a:extLst>
              <a:ext uri="{FF2B5EF4-FFF2-40B4-BE49-F238E27FC236}">
                <a16:creationId xmlns:a16="http://schemas.microsoft.com/office/drawing/2014/main" id="{06ED0B32-85E6-AA10-5598-463DAE43E578}"/>
              </a:ext>
            </a:extLst>
          </p:cNvPr>
          <p:cNvSpPr txBox="1"/>
          <p:nvPr/>
        </p:nvSpPr>
        <p:spPr>
          <a:xfrm>
            <a:off x="7975651" y="4844447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9957597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2800" b="1" dirty="0"/>
              <a:t>Principiul 5: Păstrează confidențialitatea</a:t>
            </a:r>
            <a:endParaRPr lang="en-US" sz="2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2594790" y="3001316"/>
            <a:ext cx="5361585" cy="45719"/>
            <a:chOff x="2384385" y="4062713"/>
            <a:chExt cx="4272989" cy="0"/>
          </a:xfrm>
        </p:grpSpPr>
        <p:cxnSp>
          <p:nvCxnSpPr>
            <p:cNvPr id="5" name="Straight Connector 4"/>
            <p:cNvCxnSpPr/>
            <p:nvPr/>
          </p:nvCxnSpPr>
          <p:spPr>
            <a:xfrm flipV="1">
              <a:off x="2384385" y="4062713"/>
              <a:ext cx="1423686" cy="0"/>
            </a:xfrm>
            <a:prstGeom prst="line">
              <a:avLst/>
            </a:prstGeom>
            <a:ln w="101600" cap="rnd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V="1">
              <a:off x="3808071" y="4062713"/>
              <a:ext cx="1423686" cy="0"/>
            </a:xfrm>
            <a:prstGeom prst="line">
              <a:avLst/>
            </a:prstGeom>
            <a:ln w="101600" cap="rnd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5233688" y="4062713"/>
              <a:ext cx="1423686" cy="0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chemeClr val="tx1"/>
                  </a:gs>
                  <a:gs pos="100000">
                    <a:srgbClr val="00B050"/>
                  </a:gs>
                </a:gsLst>
                <a:lin ang="0" scaled="1"/>
                <a:tileRect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/>
          <p:cNvSpPr/>
          <p:nvPr/>
        </p:nvSpPr>
        <p:spPr>
          <a:xfrm>
            <a:off x="2254170" y="1979272"/>
            <a:ext cx="720524" cy="720524"/>
          </a:xfrm>
          <a:prstGeom prst="ellipse">
            <a:avLst/>
          </a:pr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50800">
            <a:solidFill>
              <a:schemeClr val="tx1"/>
            </a:solidFill>
          </a:ln>
          <a:effectLst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r>
              <a:rPr lang="en-US" sz="2700" dirty="0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9" name="Oval 8"/>
          <p:cNvSpPr/>
          <p:nvPr/>
        </p:nvSpPr>
        <p:spPr>
          <a:xfrm>
            <a:off x="4030736" y="1936402"/>
            <a:ext cx="720524" cy="720524"/>
          </a:xfrm>
          <a:prstGeom prst="ellipse">
            <a:avLst/>
          </a:pr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50800">
            <a:solidFill>
              <a:schemeClr val="tx1"/>
            </a:solidFill>
          </a:ln>
          <a:effectLst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r>
              <a:rPr lang="en-US" sz="2700" dirty="0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1" name="Oval 10"/>
          <p:cNvSpPr/>
          <p:nvPr/>
        </p:nvSpPr>
        <p:spPr>
          <a:xfrm>
            <a:off x="7596114" y="1936402"/>
            <a:ext cx="720524" cy="720524"/>
          </a:xfrm>
          <a:prstGeom prst="ellipse">
            <a:avLst/>
          </a:prstGeom>
          <a:solidFill>
            <a:srgbClr val="00B050"/>
          </a:solidFill>
          <a:ln w="50800">
            <a:solidFill>
              <a:schemeClr val="tx1"/>
            </a:solidFill>
          </a:ln>
          <a:effectLst>
            <a:glow rad="12700">
              <a:srgbClr val="00B050"/>
            </a:glow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endParaRPr lang="en-US" sz="27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Freeform 11"/>
          <p:cNvSpPr>
            <a:spLocks noChangeAspect="1"/>
          </p:cNvSpPr>
          <p:nvPr/>
        </p:nvSpPr>
        <p:spPr bwMode="auto">
          <a:xfrm>
            <a:off x="7753413" y="2130860"/>
            <a:ext cx="405923" cy="331607"/>
          </a:xfrm>
          <a:custGeom>
            <a:avLst/>
            <a:gdLst>
              <a:gd name="T0" fmla="*/ 12 w 656"/>
              <a:gd name="T1" fmla="*/ 336 h 508"/>
              <a:gd name="T2" fmla="*/ 204 w 656"/>
              <a:gd name="T3" fmla="*/ 508 h 508"/>
              <a:gd name="T4" fmla="*/ 656 w 656"/>
              <a:gd name="T5" fmla="*/ 124 h 508"/>
              <a:gd name="T6" fmla="*/ 564 w 656"/>
              <a:gd name="T7" fmla="*/ 0 h 508"/>
              <a:gd name="T8" fmla="*/ 204 w 656"/>
              <a:gd name="T9" fmla="*/ 332 h 508"/>
              <a:gd name="T10" fmla="*/ 112 w 656"/>
              <a:gd name="T11" fmla="*/ 192 h 508"/>
              <a:gd name="T12" fmla="*/ 12 w 656"/>
              <a:gd name="T13" fmla="*/ 336 h 508"/>
              <a:gd name="connsiteX0" fmla="*/ 14 w 9831"/>
              <a:gd name="connsiteY0" fmla="*/ 6614 h 10000"/>
              <a:gd name="connsiteX1" fmla="*/ 2941 w 9831"/>
              <a:gd name="connsiteY1" fmla="*/ 10000 h 10000"/>
              <a:gd name="connsiteX2" fmla="*/ 9831 w 9831"/>
              <a:gd name="connsiteY2" fmla="*/ 2441 h 10000"/>
              <a:gd name="connsiteX3" fmla="*/ 8429 w 9831"/>
              <a:gd name="connsiteY3" fmla="*/ 0 h 10000"/>
              <a:gd name="connsiteX4" fmla="*/ 2941 w 9831"/>
              <a:gd name="connsiteY4" fmla="*/ 6535 h 10000"/>
              <a:gd name="connsiteX5" fmla="*/ 1538 w 9831"/>
              <a:gd name="connsiteY5" fmla="*/ 3780 h 10000"/>
              <a:gd name="connsiteX6" fmla="*/ 14 w 9831"/>
              <a:gd name="connsiteY6" fmla="*/ 6614 h 10000"/>
              <a:gd name="connsiteX0" fmla="*/ 0 w 9986"/>
              <a:gd name="connsiteY0" fmla="*/ 6614 h 10000"/>
              <a:gd name="connsiteX1" fmla="*/ 2978 w 9986"/>
              <a:gd name="connsiteY1" fmla="*/ 10000 h 10000"/>
              <a:gd name="connsiteX2" fmla="*/ 9986 w 9986"/>
              <a:gd name="connsiteY2" fmla="*/ 2441 h 10000"/>
              <a:gd name="connsiteX3" fmla="*/ 8560 w 9986"/>
              <a:gd name="connsiteY3" fmla="*/ 0 h 10000"/>
              <a:gd name="connsiteX4" fmla="*/ 2978 w 9986"/>
              <a:gd name="connsiteY4" fmla="*/ 6535 h 10000"/>
              <a:gd name="connsiteX5" fmla="*/ 1550 w 9986"/>
              <a:gd name="connsiteY5" fmla="*/ 3780 h 10000"/>
              <a:gd name="connsiteX6" fmla="*/ 0 w 9986"/>
              <a:gd name="connsiteY6" fmla="*/ 6614 h 10000"/>
              <a:gd name="connsiteX0" fmla="*/ 0 w 10000"/>
              <a:gd name="connsiteY0" fmla="*/ 6614 h 10000"/>
              <a:gd name="connsiteX1" fmla="*/ 2982 w 10000"/>
              <a:gd name="connsiteY1" fmla="*/ 10000 h 10000"/>
              <a:gd name="connsiteX2" fmla="*/ 10000 w 10000"/>
              <a:gd name="connsiteY2" fmla="*/ 2441 h 10000"/>
              <a:gd name="connsiteX3" fmla="*/ 8572 w 10000"/>
              <a:gd name="connsiteY3" fmla="*/ 0 h 10000"/>
              <a:gd name="connsiteX4" fmla="*/ 2982 w 10000"/>
              <a:gd name="connsiteY4" fmla="*/ 6535 h 10000"/>
              <a:gd name="connsiteX5" fmla="*/ 1552 w 10000"/>
              <a:gd name="connsiteY5" fmla="*/ 3780 h 10000"/>
              <a:gd name="connsiteX6" fmla="*/ 0 w 10000"/>
              <a:gd name="connsiteY6" fmla="*/ 6614 h 10000"/>
              <a:gd name="connsiteX0" fmla="*/ 0 w 10000"/>
              <a:gd name="connsiteY0" fmla="*/ 6688 h 10074"/>
              <a:gd name="connsiteX1" fmla="*/ 2982 w 10000"/>
              <a:gd name="connsiteY1" fmla="*/ 10074 h 10074"/>
              <a:gd name="connsiteX2" fmla="*/ 10000 w 10000"/>
              <a:gd name="connsiteY2" fmla="*/ 2515 h 10074"/>
              <a:gd name="connsiteX3" fmla="*/ 8572 w 10000"/>
              <a:gd name="connsiteY3" fmla="*/ 74 h 10074"/>
              <a:gd name="connsiteX4" fmla="*/ 3161 w 10000"/>
              <a:gd name="connsiteY4" fmla="*/ 6020 h 10074"/>
              <a:gd name="connsiteX5" fmla="*/ 1552 w 10000"/>
              <a:gd name="connsiteY5" fmla="*/ 3854 h 10074"/>
              <a:gd name="connsiteX6" fmla="*/ 0 w 10000"/>
              <a:gd name="connsiteY6" fmla="*/ 6688 h 10074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101">
                <a:moveTo>
                  <a:pt x="0" y="6715"/>
                </a:moveTo>
                <a:cubicBezTo>
                  <a:pt x="0" y="6715"/>
                  <a:pt x="2080" y="8440"/>
                  <a:pt x="2982" y="10101"/>
                </a:cubicBezTo>
                <a:cubicBezTo>
                  <a:pt x="2982" y="10101"/>
                  <a:pt x="6273" y="4117"/>
                  <a:pt x="10000" y="2542"/>
                </a:cubicBezTo>
                <a:cubicBezTo>
                  <a:pt x="10000" y="2542"/>
                  <a:pt x="9176" y="842"/>
                  <a:pt x="8572" y="101"/>
                </a:cubicBezTo>
                <a:cubicBezTo>
                  <a:pt x="7763" y="-892"/>
                  <a:pt x="3905" y="5732"/>
                  <a:pt x="3161" y="6047"/>
                </a:cubicBezTo>
                <a:cubicBezTo>
                  <a:pt x="3161" y="6047"/>
                  <a:pt x="2360" y="4589"/>
                  <a:pt x="1552" y="3881"/>
                </a:cubicBezTo>
                <a:cubicBezTo>
                  <a:pt x="1552" y="3881"/>
                  <a:pt x="778" y="4762"/>
                  <a:pt x="0" y="6715"/>
                </a:cubicBezTo>
                <a:close/>
              </a:path>
            </a:pathLst>
          </a:custGeom>
          <a:solidFill>
            <a:schemeClr val="tx1"/>
          </a:solidFill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latinLnBrk="0"/>
            <a:endParaRPr 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89354" y="3345707"/>
            <a:ext cx="1584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sz="1600" dirty="0">
                <a:solidFill>
                  <a:srgbClr val="FFFFFF"/>
                </a:solidFill>
                <a:latin typeface="Calibri"/>
              </a:rPr>
              <a:t>5.1 Utilizarea informațiilor</a:t>
            </a: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3560B869-BE2C-A061-6A32-FD21F2099763}"/>
              </a:ext>
            </a:extLst>
          </p:cNvPr>
          <p:cNvSpPr txBox="1"/>
          <p:nvPr/>
        </p:nvSpPr>
        <p:spPr>
          <a:xfrm>
            <a:off x="505716" y="795350"/>
            <a:ext cx="8181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dirty="0">
                <a:solidFill>
                  <a:srgbClr val="FFFFFF"/>
                </a:solidFill>
                <a:latin typeface="Calibri"/>
              </a:rPr>
              <a:t>Auditorii interni utilizează și protejează informațiile în mod corespunzător</a:t>
            </a:r>
          </a:p>
        </p:txBody>
      </p:sp>
      <p:sp>
        <p:nvSpPr>
          <p:cNvPr id="13" name="CasetăText 12">
            <a:extLst>
              <a:ext uri="{FF2B5EF4-FFF2-40B4-BE49-F238E27FC236}">
                <a16:creationId xmlns:a16="http://schemas.microsoft.com/office/drawing/2014/main" id="{0C8AE200-A56D-6889-0C35-D01B8D7D3E57}"/>
              </a:ext>
            </a:extLst>
          </p:cNvPr>
          <p:cNvSpPr txBox="1"/>
          <p:nvPr/>
        </p:nvSpPr>
        <p:spPr>
          <a:xfrm>
            <a:off x="4069904" y="4860646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076E5515-D47A-C5B1-A554-0FD1A7B18625}"/>
              </a:ext>
            </a:extLst>
          </p:cNvPr>
          <p:cNvSpPr txBox="1"/>
          <p:nvPr/>
        </p:nvSpPr>
        <p:spPr>
          <a:xfrm>
            <a:off x="53444" y="2154866"/>
            <a:ext cx="2043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ro-RO" b="1" dirty="0">
                <a:solidFill>
                  <a:srgbClr val="FFFFFF"/>
                </a:solidFill>
                <a:latin typeface="Calibri"/>
              </a:rPr>
              <a:t>Standarde</a:t>
            </a:r>
            <a:endParaRPr lang="it-IT" b="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id="{9C3B46A7-044E-5B5D-2A9B-9037AFFE356D}"/>
              </a:ext>
            </a:extLst>
          </p:cNvPr>
          <p:cNvSpPr txBox="1"/>
          <p:nvPr/>
        </p:nvSpPr>
        <p:spPr>
          <a:xfrm>
            <a:off x="3573529" y="3346205"/>
            <a:ext cx="2209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sz="1600" dirty="0">
                <a:solidFill>
                  <a:srgbClr val="FFFFFF"/>
                </a:solidFill>
                <a:latin typeface="Calibri"/>
              </a:rPr>
              <a:t>5.2 Protecția informațiilor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09D7FBF-3C2E-9886-7199-3131F116B75E}"/>
              </a:ext>
            </a:extLst>
          </p:cNvPr>
          <p:cNvSpPr/>
          <p:nvPr/>
        </p:nvSpPr>
        <p:spPr>
          <a:xfrm>
            <a:off x="5782552" y="1915489"/>
            <a:ext cx="720524" cy="720524"/>
          </a:xfrm>
          <a:prstGeom prst="ellipse">
            <a:avLst/>
          </a:prstGeom>
          <a:solidFill>
            <a:srgbClr val="00B050"/>
          </a:solidFill>
          <a:ln w="50800">
            <a:solidFill>
              <a:schemeClr val="tx1"/>
            </a:solidFill>
          </a:ln>
          <a:effectLst>
            <a:glow rad="12700">
              <a:srgbClr val="00B050"/>
            </a:glow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endParaRPr lang="en-US" sz="27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Freeform 11">
            <a:extLst>
              <a:ext uri="{FF2B5EF4-FFF2-40B4-BE49-F238E27FC236}">
                <a16:creationId xmlns:a16="http://schemas.microsoft.com/office/drawing/2014/main" id="{950C373A-D4FF-083B-30EA-12C85DA07347}"/>
              </a:ext>
            </a:extLst>
          </p:cNvPr>
          <p:cNvSpPr>
            <a:spLocks noChangeAspect="1"/>
          </p:cNvSpPr>
          <p:nvPr/>
        </p:nvSpPr>
        <p:spPr bwMode="auto">
          <a:xfrm>
            <a:off x="5970725" y="2130860"/>
            <a:ext cx="405923" cy="331607"/>
          </a:xfrm>
          <a:custGeom>
            <a:avLst/>
            <a:gdLst>
              <a:gd name="T0" fmla="*/ 12 w 656"/>
              <a:gd name="T1" fmla="*/ 336 h 508"/>
              <a:gd name="T2" fmla="*/ 204 w 656"/>
              <a:gd name="T3" fmla="*/ 508 h 508"/>
              <a:gd name="T4" fmla="*/ 656 w 656"/>
              <a:gd name="T5" fmla="*/ 124 h 508"/>
              <a:gd name="T6" fmla="*/ 564 w 656"/>
              <a:gd name="T7" fmla="*/ 0 h 508"/>
              <a:gd name="T8" fmla="*/ 204 w 656"/>
              <a:gd name="T9" fmla="*/ 332 h 508"/>
              <a:gd name="T10" fmla="*/ 112 w 656"/>
              <a:gd name="T11" fmla="*/ 192 h 508"/>
              <a:gd name="T12" fmla="*/ 12 w 656"/>
              <a:gd name="T13" fmla="*/ 336 h 508"/>
              <a:gd name="connsiteX0" fmla="*/ 14 w 9831"/>
              <a:gd name="connsiteY0" fmla="*/ 6614 h 10000"/>
              <a:gd name="connsiteX1" fmla="*/ 2941 w 9831"/>
              <a:gd name="connsiteY1" fmla="*/ 10000 h 10000"/>
              <a:gd name="connsiteX2" fmla="*/ 9831 w 9831"/>
              <a:gd name="connsiteY2" fmla="*/ 2441 h 10000"/>
              <a:gd name="connsiteX3" fmla="*/ 8429 w 9831"/>
              <a:gd name="connsiteY3" fmla="*/ 0 h 10000"/>
              <a:gd name="connsiteX4" fmla="*/ 2941 w 9831"/>
              <a:gd name="connsiteY4" fmla="*/ 6535 h 10000"/>
              <a:gd name="connsiteX5" fmla="*/ 1538 w 9831"/>
              <a:gd name="connsiteY5" fmla="*/ 3780 h 10000"/>
              <a:gd name="connsiteX6" fmla="*/ 14 w 9831"/>
              <a:gd name="connsiteY6" fmla="*/ 6614 h 10000"/>
              <a:gd name="connsiteX0" fmla="*/ 0 w 9986"/>
              <a:gd name="connsiteY0" fmla="*/ 6614 h 10000"/>
              <a:gd name="connsiteX1" fmla="*/ 2978 w 9986"/>
              <a:gd name="connsiteY1" fmla="*/ 10000 h 10000"/>
              <a:gd name="connsiteX2" fmla="*/ 9986 w 9986"/>
              <a:gd name="connsiteY2" fmla="*/ 2441 h 10000"/>
              <a:gd name="connsiteX3" fmla="*/ 8560 w 9986"/>
              <a:gd name="connsiteY3" fmla="*/ 0 h 10000"/>
              <a:gd name="connsiteX4" fmla="*/ 2978 w 9986"/>
              <a:gd name="connsiteY4" fmla="*/ 6535 h 10000"/>
              <a:gd name="connsiteX5" fmla="*/ 1550 w 9986"/>
              <a:gd name="connsiteY5" fmla="*/ 3780 h 10000"/>
              <a:gd name="connsiteX6" fmla="*/ 0 w 9986"/>
              <a:gd name="connsiteY6" fmla="*/ 6614 h 10000"/>
              <a:gd name="connsiteX0" fmla="*/ 0 w 10000"/>
              <a:gd name="connsiteY0" fmla="*/ 6614 h 10000"/>
              <a:gd name="connsiteX1" fmla="*/ 2982 w 10000"/>
              <a:gd name="connsiteY1" fmla="*/ 10000 h 10000"/>
              <a:gd name="connsiteX2" fmla="*/ 10000 w 10000"/>
              <a:gd name="connsiteY2" fmla="*/ 2441 h 10000"/>
              <a:gd name="connsiteX3" fmla="*/ 8572 w 10000"/>
              <a:gd name="connsiteY3" fmla="*/ 0 h 10000"/>
              <a:gd name="connsiteX4" fmla="*/ 2982 w 10000"/>
              <a:gd name="connsiteY4" fmla="*/ 6535 h 10000"/>
              <a:gd name="connsiteX5" fmla="*/ 1552 w 10000"/>
              <a:gd name="connsiteY5" fmla="*/ 3780 h 10000"/>
              <a:gd name="connsiteX6" fmla="*/ 0 w 10000"/>
              <a:gd name="connsiteY6" fmla="*/ 6614 h 10000"/>
              <a:gd name="connsiteX0" fmla="*/ 0 w 10000"/>
              <a:gd name="connsiteY0" fmla="*/ 6688 h 10074"/>
              <a:gd name="connsiteX1" fmla="*/ 2982 w 10000"/>
              <a:gd name="connsiteY1" fmla="*/ 10074 h 10074"/>
              <a:gd name="connsiteX2" fmla="*/ 10000 w 10000"/>
              <a:gd name="connsiteY2" fmla="*/ 2515 h 10074"/>
              <a:gd name="connsiteX3" fmla="*/ 8572 w 10000"/>
              <a:gd name="connsiteY3" fmla="*/ 74 h 10074"/>
              <a:gd name="connsiteX4" fmla="*/ 3161 w 10000"/>
              <a:gd name="connsiteY4" fmla="*/ 6020 h 10074"/>
              <a:gd name="connsiteX5" fmla="*/ 1552 w 10000"/>
              <a:gd name="connsiteY5" fmla="*/ 3854 h 10074"/>
              <a:gd name="connsiteX6" fmla="*/ 0 w 10000"/>
              <a:gd name="connsiteY6" fmla="*/ 6688 h 10074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101">
                <a:moveTo>
                  <a:pt x="0" y="6715"/>
                </a:moveTo>
                <a:cubicBezTo>
                  <a:pt x="0" y="6715"/>
                  <a:pt x="2080" y="8440"/>
                  <a:pt x="2982" y="10101"/>
                </a:cubicBezTo>
                <a:cubicBezTo>
                  <a:pt x="2982" y="10101"/>
                  <a:pt x="6273" y="4117"/>
                  <a:pt x="10000" y="2542"/>
                </a:cubicBezTo>
                <a:cubicBezTo>
                  <a:pt x="10000" y="2542"/>
                  <a:pt x="9176" y="842"/>
                  <a:pt x="8572" y="101"/>
                </a:cubicBezTo>
                <a:cubicBezTo>
                  <a:pt x="7763" y="-892"/>
                  <a:pt x="3905" y="5732"/>
                  <a:pt x="3161" y="6047"/>
                </a:cubicBezTo>
                <a:cubicBezTo>
                  <a:pt x="3161" y="6047"/>
                  <a:pt x="2360" y="4589"/>
                  <a:pt x="1552" y="3881"/>
                </a:cubicBezTo>
                <a:cubicBezTo>
                  <a:pt x="1552" y="3881"/>
                  <a:pt x="778" y="4762"/>
                  <a:pt x="0" y="6715"/>
                </a:cubicBezTo>
                <a:close/>
              </a:path>
            </a:pathLst>
          </a:custGeom>
          <a:solidFill>
            <a:schemeClr val="tx1"/>
          </a:solidFill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latinLnBrk="0"/>
            <a:endParaRPr lang="en-US" sz="1350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77037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3">
            <a:extLst>
              <a:ext uri="{FF2B5EF4-FFF2-40B4-BE49-F238E27FC236}">
                <a16:creationId xmlns:a16="http://schemas.microsoft.com/office/drawing/2014/main" id="{7F5B7942-D34F-4576-84A2-C2BD742312CA}"/>
              </a:ext>
            </a:extLst>
          </p:cNvPr>
          <p:cNvGraphicFramePr/>
          <p:nvPr/>
        </p:nvGraphicFramePr>
        <p:xfrm>
          <a:off x="5724128" y="2941997"/>
          <a:ext cx="2808312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83722"/>
            <a:ext cx="7004771" cy="888799"/>
          </a:xfrm>
        </p:spPr>
        <p:txBody>
          <a:bodyPr/>
          <a:lstStyle/>
          <a:p>
            <a:r>
              <a:rPr lang="en-US" altLang="ko-KR" sz="3200" dirty="0" err="1"/>
              <a:t>Standardul</a:t>
            </a:r>
            <a:r>
              <a:rPr lang="en-US" altLang="ko-KR" sz="3200" dirty="0"/>
              <a:t> 5.1 </a:t>
            </a:r>
            <a:r>
              <a:rPr lang="en-US" altLang="ko-KR" sz="3200" dirty="0" err="1"/>
              <a:t>Utilizarea</a:t>
            </a:r>
            <a:r>
              <a:rPr lang="en-US" altLang="ko-KR" sz="3200" dirty="0"/>
              <a:t> </a:t>
            </a:r>
            <a:r>
              <a:rPr lang="en-US" altLang="ko-KR" sz="3200" dirty="0" err="1"/>
              <a:t>informațiilor</a:t>
            </a:r>
            <a:endParaRPr lang="en-US" altLang="ko-KR" sz="3200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539552" y="1091386"/>
          <a:ext cx="2808312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Oval 4"/>
          <p:cNvSpPr/>
          <p:nvPr/>
        </p:nvSpPr>
        <p:spPr>
          <a:xfrm>
            <a:off x="7164288" y="1451426"/>
            <a:ext cx="1152128" cy="115212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7283152" y="1570290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7" name="Oval 7"/>
          <p:cNvSpPr/>
          <p:nvPr/>
        </p:nvSpPr>
        <p:spPr>
          <a:xfrm>
            <a:off x="7534229" y="1821368"/>
            <a:ext cx="412245" cy="41224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5896" y="1488882"/>
            <a:ext cx="3368875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Auditorii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interni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trebuie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să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respecte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politicile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,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procedurile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,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legislația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și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regulamentele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relevante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în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utilizarea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informațiilor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03858" y="3216382"/>
            <a:ext cx="3368875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Informațiile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nu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trebuie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utilizate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în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scopuri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personale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sau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de o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manieră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contrară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ori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în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detrimentul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obiectivelor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legitime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și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etice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ale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organizației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53703" y="3302037"/>
            <a:ext cx="1152128" cy="1152128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72567" y="3420901"/>
            <a:ext cx="914400" cy="91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2" name="Rectangle 9"/>
          <p:cNvSpPr/>
          <p:nvPr/>
        </p:nvSpPr>
        <p:spPr>
          <a:xfrm>
            <a:off x="935778" y="3696511"/>
            <a:ext cx="387977" cy="363180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3" name="CasetăText 2">
            <a:extLst>
              <a:ext uri="{FF2B5EF4-FFF2-40B4-BE49-F238E27FC236}">
                <a16:creationId xmlns:a16="http://schemas.microsoft.com/office/drawing/2014/main" id="{6D3C1C66-E3AD-5446-8908-7037BE70B237}"/>
              </a:ext>
            </a:extLst>
          </p:cNvPr>
          <p:cNvSpPr txBox="1"/>
          <p:nvPr/>
        </p:nvSpPr>
        <p:spPr>
          <a:xfrm>
            <a:off x="4071076" y="4812018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2840662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3600" dirty="0"/>
              <a:t>Standard</a:t>
            </a:r>
            <a:r>
              <a:rPr lang="ro-RO" altLang="ko-KR" sz="3600" dirty="0" err="1"/>
              <a:t>ul</a:t>
            </a:r>
            <a:r>
              <a:rPr lang="en-US" altLang="ko-KR" sz="3600" dirty="0"/>
              <a:t> 5.2 </a:t>
            </a:r>
            <a:r>
              <a:rPr lang="en-US" altLang="ko-KR" sz="3600" dirty="0" err="1"/>
              <a:t>Protecția</a:t>
            </a:r>
            <a:r>
              <a:rPr lang="en-US" altLang="ko-KR" sz="3600" dirty="0"/>
              <a:t> </a:t>
            </a:r>
            <a:r>
              <a:rPr lang="en-US" altLang="ko-KR" sz="3600" dirty="0" err="1"/>
              <a:t>informațiilor</a:t>
            </a:r>
            <a:endParaRPr lang="ko-KR" altLang="en-US" sz="3600" dirty="0"/>
          </a:p>
        </p:txBody>
      </p:sp>
      <p:sp>
        <p:nvSpPr>
          <p:cNvPr id="6" name="TextBox 10"/>
          <p:cNvSpPr txBox="1"/>
          <p:nvPr/>
        </p:nvSpPr>
        <p:spPr bwMode="auto">
          <a:xfrm rot="16200000">
            <a:off x="-1366179" y="2948051"/>
            <a:ext cx="3435548" cy="307777"/>
          </a:xfrm>
          <a:prstGeom prst="rect">
            <a:avLst/>
          </a:prstGeom>
          <a:solidFill>
            <a:schemeClr val="accent2"/>
          </a:solidFill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/>
            <a:r>
              <a:rPr lang="en-US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  </a:t>
            </a:r>
            <a:r>
              <a:rPr lang="ro-RO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Protecția informațiilor</a:t>
            </a:r>
            <a:endParaRPr lang="ko-KR" altLang="en-US" sz="1400" b="1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5484" y="1401470"/>
            <a:ext cx="2975009" cy="34009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8"/>
            <a:r>
              <a:rPr lang="ro-RO" altLang="ko-KR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CERINȚE:</a:t>
            </a:r>
            <a:endParaRPr lang="en-US" altLang="ko-KR" sz="15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  <a:p>
            <a:pPr defTabSz="914378">
              <a:spcAft>
                <a:spcPts val="600"/>
              </a:spcAft>
            </a:pP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Auditorii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trebuie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să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fie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conștienți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responsabilitățile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ce le revin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pentru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protejarea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informațiilor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și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să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demonstreze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respectarea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confidențialității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și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dreptului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proprietate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asupra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informațiilor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obținute pe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timpul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efectuării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servicii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audit intern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ca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urmare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a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unor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rgbClr val="C00000"/>
                </a:solidFill>
                <a:latin typeface="Arial"/>
                <a:cs typeface="Arial" pitchFamily="34" charset="0"/>
              </a:rPr>
              <a:t>relaţii</a:t>
            </a:r>
            <a:r>
              <a:rPr lang="en-US" altLang="ko-KR" sz="1300" b="1" dirty="0">
                <a:solidFill>
                  <a:srgbClr val="C00000"/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rgbClr val="C00000"/>
                </a:solidFill>
                <a:latin typeface="Arial"/>
                <a:cs typeface="Arial" pitchFamily="34" charset="0"/>
              </a:rPr>
              <a:t>profesionale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.</a:t>
            </a:r>
          </a:p>
          <a:p>
            <a:pPr defTabSz="914378"/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Auditorii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interni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trebuie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să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înțeleagă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și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să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respecte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reglementările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politicile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și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procedurile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referitoare la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confidențialitate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și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securitatea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informațiilor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care se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aplică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în organizație și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func</a:t>
            </a:r>
            <a:r>
              <a:rPr lang="ro-RO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ției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de audit intern</a:t>
            </a:r>
          </a:p>
        </p:txBody>
      </p:sp>
      <p:sp>
        <p:nvSpPr>
          <p:cNvPr id="10" name="TextBox 10"/>
          <p:cNvSpPr txBox="1"/>
          <p:nvPr/>
        </p:nvSpPr>
        <p:spPr bwMode="auto">
          <a:xfrm rot="16200000">
            <a:off x="1939138" y="2948051"/>
            <a:ext cx="3435548" cy="307777"/>
          </a:xfrm>
          <a:prstGeom prst="rect">
            <a:avLst/>
          </a:prstGeom>
          <a:solidFill>
            <a:schemeClr val="accent3"/>
          </a:solidFill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/>
            <a:r>
              <a:rPr lang="en-US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  </a:t>
            </a:r>
            <a:r>
              <a:rPr lang="ro-RO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Protecția informațiilor</a:t>
            </a:r>
            <a:endParaRPr lang="ko-KR" altLang="en-US" sz="1400" b="1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33332" y="1432250"/>
            <a:ext cx="2266660" cy="33393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8"/>
            <a:r>
              <a:rPr lang="ro-RO" altLang="ko-KR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CERINȚE:</a:t>
            </a:r>
            <a:endParaRPr lang="en-US" altLang="ko-KR" sz="15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  <a:p>
            <a:pPr defTabSz="914378"/>
            <a:endParaRPr lang="en-US" altLang="ko-KR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  <a:p>
            <a:pPr defTabSz="914378"/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Considerațiile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relevante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în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mod specific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pentru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funcția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audit intern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includ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:</a:t>
            </a:r>
          </a:p>
          <a:p>
            <a:pPr defTabSz="914378"/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• Custodia,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păstrarea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și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eliminarea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înregistrărilor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misiunii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.</a:t>
            </a:r>
          </a:p>
          <a:p>
            <a:pPr defTabSz="914378"/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• 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Transmiterea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înregistrărilor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misiunii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către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părți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interne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și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externe.</a:t>
            </a:r>
          </a:p>
          <a:p>
            <a:pPr defTabSz="914378"/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•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Manipularea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accesul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la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copie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rea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informațiilor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confidențiale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atunci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când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acestea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nu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mai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sunt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necesare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.</a:t>
            </a:r>
          </a:p>
        </p:txBody>
      </p:sp>
      <p:sp>
        <p:nvSpPr>
          <p:cNvPr id="12" name="TextBox 10"/>
          <p:cNvSpPr txBox="1"/>
          <p:nvPr/>
        </p:nvSpPr>
        <p:spPr bwMode="auto">
          <a:xfrm rot="16200000">
            <a:off x="4558638" y="2948051"/>
            <a:ext cx="3435548" cy="307777"/>
          </a:xfrm>
          <a:prstGeom prst="rect">
            <a:avLst/>
          </a:prstGeom>
          <a:solidFill>
            <a:schemeClr val="accent4"/>
          </a:solidFill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/>
            <a:r>
              <a:rPr lang="en-US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  </a:t>
            </a:r>
            <a:r>
              <a:rPr lang="ro-RO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Protecția informațiilor</a:t>
            </a:r>
            <a:endParaRPr lang="ko-KR" altLang="en-US" sz="1400" b="1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52832" y="1316833"/>
            <a:ext cx="2580812" cy="35702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8"/>
            <a:r>
              <a:rPr lang="ro-RO" altLang="ko-KR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CERINȚE:</a:t>
            </a:r>
            <a:endParaRPr lang="en-US" altLang="ko-KR" sz="15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  <a:p>
            <a:pPr defTabSz="914378"/>
            <a:endParaRPr lang="en-US" altLang="ko-KR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  <a:p>
            <a:pPr defTabSz="914378">
              <a:spcAft>
                <a:spcPts val="900"/>
              </a:spcAft>
            </a:pP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Auditorii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nu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trebuie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să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dezvăluie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informații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confidențiale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părților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neautorizate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cu excepția cazului în care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există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o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responsabilitate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legală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profesională</a:t>
            </a:r>
            <a:endParaRPr lang="en-US" altLang="ko-KR" sz="13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  <a:p>
            <a:pPr defTabSz="914378">
              <a:spcAft>
                <a:spcPts val="900"/>
              </a:spcAft>
            </a:pP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Auditorii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trebuie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să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gestioneze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riscul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a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expune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dezvălui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informații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din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neatenție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.</a:t>
            </a:r>
          </a:p>
          <a:p>
            <a:pPr defTabSz="914378"/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Directorul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audit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ului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trebuie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să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se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asigure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că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funcția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audit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și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persoanele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care </a:t>
            </a:r>
            <a:r>
              <a:rPr lang="ro-RO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sprijină</a:t>
            </a:r>
            <a:endParaRPr lang="en-US" altLang="ko-KR" sz="13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  <a:p>
            <a:pPr defTabSz="914378"/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funcția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audit intern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respectă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aceleași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cerințe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</a:t>
            </a:r>
            <a:r>
              <a:rPr lang="en-US" altLang="ko-KR" sz="1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protecție</a:t>
            </a:r>
            <a:r>
              <a:rPr lang="en-US" altLang="ko-KR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.</a:t>
            </a:r>
          </a:p>
        </p:txBody>
      </p:sp>
      <p:sp>
        <p:nvSpPr>
          <p:cNvPr id="3" name="CasetăText 2">
            <a:extLst>
              <a:ext uri="{FF2B5EF4-FFF2-40B4-BE49-F238E27FC236}">
                <a16:creationId xmlns:a16="http://schemas.microsoft.com/office/drawing/2014/main" id="{8AD73A02-C9D0-0A43-1848-00904307DB77}"/>
              </a:ext>
            </a:extLst>
          </p:cNvPr>
          <p:cNvSpPr txBox="1"/>
          <p:nvPr/>
        </p:nvSpPr>
        <p:spPr>
          <a:xfrm>
            <a:off x="4071076" y="4812018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9715672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036BB600-0CE0-1045-24C7-DA2B6364A6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141685"/>
            <a:ext cx="6858000" cy="701278"/>
          </a:xfrm>
        </p:spPr>
        <p:txBody>
          <a:bodyPr>
            <a:normAutofit fontScale="90000"/>
          </a:bodyPr>
          <a:lstStyle/>
          <a:p>
            <a:pPr algn="ctr"/>
            <a:r>
              <a:rPr lang="ro-RO" altLang="en-US" sz="3675" b="1">
                <a:solidFill>
                  <a:srgbClr val="2E75B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Măsuri care ar încuraja etica în audit 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CF00166A-1E02-BC77-84D4-250D5E5E88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85888" y="1221582"/>
            <a:ext cx="6426994" cy="3780235"/>
          </a:xfrm>
        </p:spPr>
        <p:txBody>
          <a:bodyPr vert="horz" wrap="square" lIns="27000" tIns="27000" rIns="27000" bIns="27000" numCol="1" rtlCol="0" anchor="t" anchorCtr="0" compatLnSpc="1">
            <a:prstTxWarp prst="textNoShape">
              <a:avLst/>
            </a:prstTxWarp>
            <a:normAutofit/>
          </a:bodyPr>
          <a:lstStyle/>
          <a:p>
            <a:pPr algn="just">
              <a:lnSpc>
                <a:spcPct val="70000"/>
              </a:lnSpc>
              <a:spcAft>
                <a:spcPts val="900"/>
              </a:spcAft>
              <a:buClr>
                <a:schemeClr val="tx1"/>
              </a:buClr>
              <a:buFont typeface="Wingdings" panose="05000000000000000000" pitchFamily="2" charset="2"/>
              <a:buChar char="q"/>
              <a:tabLst>
                <a:tab pos="601266" algn="l"/>
              </a:tabLst>
            </a:pPr>
            <a:r>
              <a:rPr lang="ro-RO" altLang="en-US" sz="2250">
                <a:cs typeface="Arial" panose="020B0604020202020204" pitchFamily="34" charset="0"/>
              </a:rPr>
              <a:t> Conștientizare</a:t>
            </a:r>
          </a:p>
          <a:p>
            <a:pPr algn="just">
              <a:lnSpc>
                <a:spcPct val="70000"/>
              </a:lnSpc>
              <a:spcAft>
                <a:spcPts val="900"/>
              </a:spcAft>
              <a:buClr>
                <a:schemeClr val="tx1"/>
              </a:buClr>
              <a:buFont typeface="Wingdings" panose="05000000000000000000" pitchFamily="2" charset="2"/>
              <a:buChar char="q"/>
              <a:tabLst>
                <a:tab pos="601266" algn="l"/>
              </a:tabLst>
            </a:pPr>
            <a:r>
              <a:rPr lang="ro-RO" altLang="en-US" sz="2250">
                <a:cs typeface="Arial" panose="020B0604020202020204" pitchFamily="34" charset="0"/>
              </a:rPr>
              <a:t> Angajarea persoanelor adecvate</a:t>
            </a:r>
          </a:p>
          <a:p>
            <a:pPr algn="just">
              <a:lnSpc>
                <a:spcPct val="70000"/>
              </a:lnSpc>
              <a:spcAft>
                <a:spcPts val="900"/>
              </a:spcAft>
              <a:buClr>
                <a:schemeClr val="tx1"/>
              </a:buClr>
              <a:buFont typeface="Wingdings" panose="05000000000000000000" pitchFamily="2" charset="2"/>
              <a:buChar char="q"/>
              <a:tabLst>
                <a:tab pos="601266" algn="l"/>
              </a:tabLst>
            </a:pPr>
            <a:r>
              <a:rPr lang="ro-RO" altLang="en-US" sz="2250">
                <a:cs typeface="Arial" panose="020B0604020202020204" pitchFamily="34" charset="0"/>
              </a:rPr>
              <a:t>Salarizare corespunzătoare</a:t>
            </a:r>
          </a:p>
          <a:p>
            <a:pPr algn="just">
              <a:lnSpc>
                <a:spcPct val="70000"/>
              </a:lnSpc>
              <a:spcAft>
                <a:spcPts val="900"/>
              </a:spcAft>
              <a:buClr>
                <a:schemeClr val="tx1"/>
              </a:buClr>
              <a:buFont typeface="Wingdings" panose="05000000000000000000" pitchFamily="2" charset="2"/>
              <a:buChar char="q"/>
              <a:tabLst>
                <a:tab pos="601266" algn="l"/>
              </a:tabLst>
            </a:pPr>
            <a:r>
              <a:rPr lang="ro-RO" altLang="en-US" sz="2250">
                <a:cs typeface="Arial" panose="020B0604020202020204" pitchFamily="34" charset="0"/>
              </a:rPr>
              <a:t>Fără presiuni (mai ales politice)</a:t>
            </a:r>
          </a:p>
          <a:p>
            <a:pPr algn="just">
              <a:lnSpc>
                <a:spcPct val="70000"/>
              </a:lnSpc>
              <a:spcAft>
                <a:spcPts val="900"/>
              </a:spcAft>
              <a:buClr>
                <a:schemeClr val="tx1"/>
              </a:buClr>
              <a:buFont typeface="Wingdings" panose="05000000000000000000" pitchFamily="2" charset="2"/>
              <a:buChar char="q"/>
              <a:tabLst>
                <a:tab pos="601266" algn="l"/>
              </a:tabLst>
            </a:pPr>
            <a:r>
              <a:rPr lang="ro-RO" altLang="en-US" sz="2250">
                <a:cs typeface="Arial" panose="020B0604020202020204" pitchFamily="34" charset="0"/>
              </a:rPr>
              <a:t>Conducătorul entității să respecte și să încurajeze auditul)</a:t>
            </a:r>
          </a:p>
          <a:p>
            <a:pPr algn="just">
              <a:lnSpc>
                <a:spcPct val="70000"/>
              </a:lnSpc>
              <a:spcAft>
                <a:spcPts val="900"/>
              </a:spcAft>
              <a:buClr>
                <a:schemeClr val="tx1"/>
              </a:buClr>
              <a:buFont typeface="Wingdings" panose="05000000000000000000" pitchFamily="2" charset="2"/>
              <a:buChar char="q"/>
              <a:tabLst>
                <a:tab pos="601266" algn="l"/>
              </a:tabLst>
            </a:pPr>
            <a:r>
              <a:rPr lang="ro-RO" altLang="en-US" sz="2250">
                <a:cs typeface="Arial" panose="020B0604020202020204" pitchFamily="34" charset="0"/>
              </a:rPr>
              <a:t>Centralizarea auditului intern</a:t>
            </a:r>
          </a:p>
          <a:p>
            <a:pPr algn="just">
              <a:lnSpc>
                <a:spcPct val="70000"/>
              </a:lnSpc>
              <a:spcAft>
                <a:spcPts val="900"/>
              </a:spcAft>
              <a:buClr>
                <a:schemeClr val="tx1"/>
              </a:buClr>
              <a:buFont typeface="Wingdings" panose="05000000000000000000" pitchFamily="2" charset="2"/>
              <a:buChar char="q"/>
              <a:tabLst>
                <a:tab pos="601266" algn="l"/>
              </a:tabLst>
            </a:pPr>
            <a:r>
              <a:rPr lang="ro-RO" altLang="en-US" sz="2250">
                <a:cs typeface="Arial" panose="020B0604020202020204" pitchFamily="34" charset="0"/>
              </a:rPr>
              <a:t>Coeziunea profesională</a:t>
            </a:r>
          </a:p>
          <a:p>
            <a:pPr algn="just">
              <a:lnSpc>
                <a:spcPct val="70000"/>
              </a:lnSpc>
              <a:spcAft>
                <a:spcPts val="900"/>
              </a:spcAft>
              <a:buClr>
                <a:schemeClr val="tx1"/>
              </a:buClr>
              <a:buFont typeface="Wingdings" panose="05000000000000000000" pitchFamily="2" charset="2"/>
              <a:buChar char="q"/>
              <a:tabLst>
                <a:tab pos="601266" algn="l"/>
              </a:tabLst>
            </a:pPr>
            <a:r>
              <a:rPr lang="ro-RO" altLang="en-US" sz="2250">
                <a:cs typeface="Arial" panose="020B0604020202020204" pitchFamily="34" charset="0"/>
              </a:rPr>
              <a:t>Monitorizare etică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o-RO" altLang="ko-KR" dirty="0">
                <a:solidFill>
                  <a:schemeClr val="accent2"/>
                </a:solidFill>
              </a:rPr>
              <a:t>Vă mulțumesc pentru atenție!</a:t>
            </a:r>
            <a:endParaRPr lang="ko-KR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1852252" y="342900"/>
            <a:ext cx="4159908" cy="4800601"/>
          </a:xfrm>
          <a:custGeom>
            <a:avLst/>
            <a:gdLst>
              <a:gd name="T0" fmla="*/ 1148 w 1149"/>
              <a:gd name="T1" fmla="*/ 686 h 1326"/>
              <a:gd name="T2" fmla="*/ 1124 w 1149"/>
              <a:gd name="T3" fmla="*/ 634 h 1326"/>
              <a:gd name="T4" fmla="*/ 1020 w 1149"/>
              <a:gd name="T5" fmla="*/ 498 h 1326"/>
              <a:gd name="T6" fmla="*/ 1016 w 1149"/>
              <a:gd name="T7" fmla="*/ 398 h 1326"/>
              <a:gd name="T8" fmla="*/ 980 w 1149"/>
              <a:gd name="T9" fmla="*/ 314 h 1326"/>
              <a:gd name="T10" fmla="*/ 948 w 1149"/>
              <a:gd name="T11" fmla="*/ 222 h 1326"/>
              <a:gd name="T12" fmla="*/ 884 w 1149"/>
              <a:gd name="T13" fmla="*/ 134 h 1326"/>
              <a:gd name="T14" fmla="*/ 480 w 1149"/>
              <a:gd name="T15" fmla="*/ 2 h 1326"/>
              <a:gd name="T16" fmla="*/ 28 w 1149"/>
              <a:gd name="T17" fmla="*/ 318 h 1326"/>
              <a:gd name="T18" fmla="*/ 28 w 1149"/>
              <a:gd name="T19" fmla="*/ 602 h 1326"/>
              <a:gd name="T20" fmla="*/ 124 w 1149"/>
              <a:gd name="T21" fmla="*/ 822 h 1326"/>
              <a:gd name="T22" fmla="*/ 136 w 1149"/>
              <a:gd name="T23" fmla="*/ 1326 h 1326"/>
              <a:gd name="T24" fmla="*/ 706 w 1149"/>
              <a:gd name="T25" fmla="*/ 1326 h 1326"/>
              <a:gd name="T26" fmla="*/ 748 w 1149"/>
              <a:gd name="T27" fmla="*/ 1258 h 1326"/>
              <a:gd name="T28" fmla="*/ 764 w 1149"/>
              <a:gd name="T29" fmla="*/ 1162 h 1326"/>
              <a:gd name="T30" fmla="*/ 916 w 1149"/>
              <a:gd name="T31" fmla="*/ 1150 h 1326"/>
              <a:gd name="T32" fmla="*/ 1040 w 1149"/>
              <a:gd name="T33" fmla="*/ 1110 h 1326"/>
              <a:gd name="T34" fmla="*/ 1028 w 1149"/>
              <a:gd name="T35" fmla="*/ 966 h 1326"/>
              <a:gd name="T36" fmla="*/ 1072 w 1149"/>
              <a:gd name="T37" fmla="*/ 906 h 1326"/>
              <a:gd name="T38" fmla="*/ 1060 w 1149"/>
              <a:gd name="T39" fmla="*/ 874 h 1326"/>
              <a:gd name="T40" fmla="*/ 1084 w 1149"/>
              <a:gd name="T41" fmla="*/ 842 h 1326"/>
              <a:gd name="T42" fmla="*/ 1076 w 1149"/>
              <a:gd name="T43" fmla="*/ 758 h 1326"/>
              <a:gd name="T44" fmla="*/ 1148 w 1149"/>
              <a:gd name="T45" fmla="*/ 686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49" h="1326">
                <a:moveTo>
                  <a:pt x="1148" y="686"/>
                </a:moveTo>
                <a:cubicBezTo>
                  <a:pt x="1149" y="671"/>
                  <a:pt x="1134" y="649"/>
                  <a:pt x="1124" y="634"/>
                </a:cubicBezTo>
                <a:cubicBezTo>
                  <a:pt x="1092" y="590"/>
                  <a:pt x="1033" y="544"/>
                  <a:pt x="1020" y="498"/>
                </a:cubicBezTo>
                <a:cubicBezTo>
                  <a:pt x="1010" y="462"/>
                  <a:pt x="1021" y="433"/>
                  <a:pt x="1016" y="398"/>
                </a:cubicBezTo>
                <a:cubicBezTo>
                  <a:pt x="1012" y="371"/>
                  <a:pt x="994" y="344"/>
                  <a:pt x="980" y="314"/>
                </a:cubicBezTo>
                <a:cubicBezTo>
                  <a:pt x="966" y="283"/>
                  <a:pt x="960" y="248"/>
                  <a:pt x="948" y="222"/>
                </a:cubicBezTo>
                <a:cubicBezTo>
                  <a:pt x="931" y="186"/>
                  <a:pt x="905" y="155"/>
                  <a:pt x="884" y="134"/>
                </a:cubicBezTo>
                <a:cubicBezTo>
                  <a:pt x="793" y="43"/>
                  <a:pt x="645" y="0"/>
                  <a:pt x="480" y="2"/>
                </a:cubicBezTo>
                <a:cubicBezTo>
                  <a:pt x="230" y="4"/>
                  <a:pt x="73" y="109"/>
                  <a:pt x="28" y="318"/>
                </a:cubicBezTo>
                <a:cubicBezTo>
                  <a:pt x="9" y="404"/>
                  <a:pt x="0" y="517"/>
                  <a:pt x="28" y="602"/>
                </a:cubicBezTo>
                <a:cubicBezTo>
                  <a:pt x="53" y="676"/>
                  <a:pt x="107" y="743"/>
                  <a:pt x="124" y="822"/>
                </a:cubicBezTo>
                <a:cubicBezTo>
                  <a:pt x="143" y="907"/>
                  <a:pt x="252" y="1154"/>
                  <a:pt x="136" y="1326"/>
                </a:cubicBezTo>
                <a:cubicBezTo>
                  <a:pt x="706" y="1326"/>
                  <a:pt x="706" y="1326"/>
                  <a:pt x="706" y="1326"/>
                </a:cubicBezTo>
                <a:cubicBezTo>
                  <a:pt x="724" y="1300"/>
                  <a:pt x="742" y="1275"/>
                  <a:pt x="748" y="1258"/>
                </a:cubicBezTo>
                <a:cubicBezTo>
                  <a:pt x="761" y="1220"/>
                  <a:pt x="728" y="1176"/>
                  <a:pt x="764" y="1162"/>
                </a:cubicBezTo>
                <a:cubicBezTo>
                  <a:pt x="809" y="1145"/>
                  <a:pt x="871" y="1155"/>
                  <a:pt x="916" y="1150"/>
                </a:cubicBezTo>
                <a:cubicBezTo>
                  <a:pt x="964" y="1145"/>
                  <a:pt x="1018" y="1142"/>
                  <a:pt x="1040" y="1110"/>
                </a:cubicBezTo>
                <a:cubicBezTo>
                  <a:pt x="1072" y="1064"/>
                  <a:pt x="1022" y="1005"/>
                  <a:pt x="1028" y="966"/>
                </a:cubicBezTo>
                <a:cubicBezTo>
                  <a:pt x="1033" y="935"/>
                  <a:pt x="1058" y="940"/>
                  <a:pt x="1072" y="906"/>
                </a:cubicBezTo>
                <a:cubicBezTo>
                  <a:pt x="1075" y="889"/>
                  <a:pt x="1065" y="884"/>
                  <a:pt x="1060" y="874"/>
                </a:cubicBezTo>
                <a:cubicBezTo>
                  <a:pt x="1069" y="865"/>
                  <a:pt x="1091" y="854"/>
                  <a:pt x="1084" y="842"/>
                </a:cubicBezTo>
                <a:cubicBezTo>
                  <a:pt x="1077" y="818"/>
                  <a:pt x="1067" y="786"/>
                  <a:pt x="1076" y="758"/>
                </a:cubicBezTo>
                <a:cubicBezTo>
                  <a:pt x="1100" y="730"/>
                  <a:pt x="1146" y="728"/>
                  <a:pt x="1148" y="686"/>
                </a:cubicBezTo>
                <a:close/>
              </a:path>
            </a:pathLst>
          </a:custGeom>
          <a:gradFill flip="none" rotWithShape="1">
            <a:gsLst>
              <a:gs pos="50000">
                <a:schemeClr val="tx1">
                  <a:lumMod val="70000"/>
                  <a:lumOff val="30000"/>
                </a:schemeClr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8900000" scaled="1"/>
            <a:tileRect/>
          </a:gradFill>
          <a:ln w="19050">
            <a:solidFill>
              <a:schemeClr val="tx1">
                <a:lumMod val="95000"/>
                <a:lumOff val="5000"/>
              </a:schemeClr>
            </a:solidFill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940152" y="4103879"/>
            <a:ext cx="3096344" cy="997208"/>
          </a:xfrm>
        </p:spPr>
        <p:txBody>
          <a:bodyPr>
            <a:normAutofit fontScale="90000"/>
          </a:bodyPr>
          <a:lstStyle/>
          <a:p>
            <a:r>
              <a:rPr lang="en-US" sz="3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rPr>
              <a:t>Evolu</a:t>
            </a:r>
            <a:r>
              <a:rPr lang="ro-RO" sz="3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rPr>
              <a:t>ția</a:t>
            </a:r>
            <a:r>
              <a:rPr lang="ro-RO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rPr>
              <a:t> principiilor de etica</a:t>
            </a:r>
            <a:endParaRPr lang="en-US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281494" y="530568"/>
            <a:ext cx="2828309" cy="3069883"/>
            <a:chOff x="1011138" y="1405809"/>
            <a:chExt cx="3408463" cy="3699590"/>
          </a:xfrm>
        </p:grpSpPr>
        <p:sp>
          <p:nvSpPr>
            <p:cNvPr id="10" name="Isosceles Triangle 3"/>
            <p:cNvSpPr/>
            <p:nvPr/>
          </p:nvSpPr>
          <p:spPr>
            <a:xfrm flipV="1">
              <a:off x="1853184" y="1405809"/>
              <a:ext cx="1676610" cy="1576382"/>
            </a:xfrm>
            <a:custGeom>
              <a:avLst/>
              <a:gdLst/>
              <a:ahLst/>
              <a:cxnLst/>
              <a:rect l="l" t="t" r="r" b="b"/>
              <a:pathLst>
                <a:path w="2188171" h="2057361">
                  <a:moveTo>
                    <a:pt x="1097276" y="2057361"/>
                  </a:moveTo>
                  <a:cubicBezTo>
                    <a:pt x="1443899" y="2057361"/>
                    <a:pt x="2122958" y="1908914"/>
                    <a:pt x="2188171" y="1503241"/>
                  </a:cubicBezTo>
                  <a:cubicBezTo>
                    <a:pt x="2163927" y="1495178"/>
                    <a:pt x="2140286" y="1484410"/>
                    <a:pt x="2117168" y="1471311"/>
                  </a:cubicBezTo>
                  <a:cubicBezTo>
                    <a:pt x="1862564" y="1327050"/>
                    <a:pt x="1560409" y="669709"/>
                    <a:pt x="1264456" y="80415"/>
                  </a:cubicBezTo>
                  <a:lnTo>
                    <a:pt x="1310883" y="0"/>
                  </a:lnTo>
                  <a:lnTo>
                    <a:pt x="778206" y="0"/>
                  </a:lnTo>
                  <a:cubicBezTo>
                    <a:pt x="415839" y="550951"/>
                    <a:pt x="-2358" y="1141295"/>
                    <a:pt x="11" y="1433918"/>
                  </a:cubicBezTo>
                  <a:cubicBezTo>
                    <a:pt x="3148" y="1821495"/>
                    <a:pt x="491273" y="2057361"/>
                    <a:pt x="1097276" y="2057361"/>
                  </a:cubicBezTo>
                  <a:close/>
                </a:path>
              </a:pathLst>
            </a:custGeom>
            <a:gradFill>
              <a:gsLst>
                <a:gs pos="47000">
                  <a:srgbClr val="EB8B3C"/>
                </a:gs>
                <a:gs pos="0">
                  <a:srgbClr val="AD5207"/>
                </a:gs>
                <a:gs pos="100000">
                  <a:schemeClr val="accent6"/>
                </a:gs>
              </a:gsLst>
            </a:gradFill>
            <a:ln w="571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Isosceles Triangle 3"/>
            <p:cNvSpPr/>
            <p:nvPr/>
          </p:nvSpPr>
          <p:spPr>
            <a:xfrm rot="14400000" flipH="1">
              <a:off x="2793689" y="1957894"/>
              <a:ext cx="1675442" cy="1576382"/>
            </a:xfrm>
            <a:custGeom>
              <a:avLst/>
              <a:gdLst/>
              <a:ahLst/>
              <a:cxnLst/>
              <a:rect l="l" t="t" r="r" b="b"/>
              <a:pathLst>
                <a:path w="2186646" h="2057361">
                  <a:moveTo>
                    <a:pt x="50507" y="1635375"/>
                  </a:moveTo>
                  <a:cubicBezTo>
                    <a:pt x="190339" y="1901653"/>
                    <a:pt x="604898" y="2057361"/>
                    <a:pt x="1097276" y="2057361"/>
                  </a:cubicBezTo>
                  <a:cubicBezTo>
                    <a:pt x="1439870" y="2057361"/>
                    <a:pt x="2107216" y="1912345"/>
                    <a:pt x="2186646" y="1517443"/>
                  </a:cubicBezTo>
                  <a:cubicBezTo>
                    <a:pt x="2145694" y="1508942"/>
                    <a:pt x="2105984" y="1493643"/>
                    <a:pt x="2067706" y="1471954"/>
                  </a:cubicBezTo>
                  <a:cubicBezTo>
                    <a:pt x="1813102" y="1327693"/>
                    <a:pt x="1510947" y="670352"/>
                    <a:pt x="1214994" y="81058"/>
                  </a:cubicBezTo>
                  <a:lnTo>
                    <a:pt x="1261793" y="0"/>
                  </a:lnTo>
                  <a:lnTo>
                    <a:pt x="778206" y="0"/>
                  </a:lnTo>
                  <a:cubicBezTo>
                    <a:pt x="415839" y="550951"/>
                    <a:pt x="-2358" y="1141294"/>
                    <a:pt x="11" y="1433918"/>
                  </a:cubicBezTo>
                  <a:cubicBezTo>
                    <a:pt x="599" y="1506589"/>
                    <a:pt x="18237" y="1573926"/>
                    <a:pt x="50507" y="1635375"/>
                  </a:cubicBezTo>
                  <a:close/>
                </a:path>
              </a:pathLst>
            </a:custGeom>
            <a:gradFill>
              <a:gsLst>
                <a:gs pos="81700">
                  <a:srgbClr val="0299DA"/>
                </a:gs>
                <a:gs pos="0">
                  <a:srgbClr val="0D3376"/>
                </a:gs>
                <a:gs pos="100000">
                  <a:srgbClr val="00B0F0"/>
                </a:gs>
              </a:gsLst>
            </a:gradFill>
            <a:ln w="571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Isosceles Triangle 3"/>
            <p:cNvSpPr/>
            <p:nvPr/>
          </p:nvSpPr>
          <p:spPr>
            <a:xfrm rot="18000000" flipH="1">
              <a:off x="2760029" y="3010689"/>
              <a:ext cx="1670605" cy="1576382"/>
            </a:xfrm>
            <a:custGeom>
              <a:avLst/>
              <a:gdLst/>
              <a:ahLst/>
              <a:cxnLst/>
              <a:rect l="l" t="t" r="r" b="b"/>
              <a:pathLst>
                <a:path w="2180334" h="2057361">
                  <a:moveTo>
                    <a:pt x="252332" y="813832"/>
                  </a:moveTo>
                  <a:cubicBezTo>
                    <a:pt x="102783" y="1066864"/>
                    <a:pt x="-1174" y="1287606"/>
                    <a:pt x="11" y="1433919"/>
                  </a:cubicBezTo>
                  <a:cubicBezTo>
                    <a:pt x="3148" y="1821495"/>
                    <a:pt x="491273" y="2057361"/>
                    <a:pt x="1097276" y="2057361"/>
                  </a:cubicBezTo>
                  <a:cubicBezTo>
                    <a:pt x="1433748" y="2057361"/>
                    <a:pt x="2083468" y="1917482"/>
                    <a:pt x="2180334" y="1537981"/>
                  </a:cubicBezTo>
                  <a:cubicBezTo>
                    <a:pt x="2151229" y="1529910"/>
                    <a:pt x="2122821" y="1517403"/>
                    <a:pt x="2094992" y="1500978"/>
                  </a:cubicBezTo>
                  <a:cubicBezTo>
                    <a:pt x="1798854" y="1326198"/>
                    <a:pt x="1520348" y="691527"/>
                    <a:pt x="1239612" y="114703"/>
                  </a:cubicBezTo>
                  <a:lnTo>
                    <a:pt x="1305836" y="0"/>
                  </a:lnTo>
                  <a:lnTo>
                    <a:pt x="778206" y="0"/>
                  </a:lnTo>
                  <a:cubicBezTo>
                    <a:pt x="597022" y="275475"/>
                    <a:pt x="401881" y="560799"/>
                    <a:pt x="252332" y="813832"/>
                  </a:cubicBezTo>
                  <a:close/>
                </a:path>
              </a:pathLst>
            </a:custGeom>
            <a:gradFill>
              <a:gsLst>
                <a:gs pos="0">
                  <a:srgbClr val="7E0300"/>
                </a:gs>
                <a:gs pos="79000">
                  <a:srgbClr val="E50807"/>
                </a:gs>
                <a:gs pos="100000">
                  <a:srgbClr val="FF0000"/>
                </a:gs>
              </a:gsLst>
            </a:gradFill>
            <a:ln w="571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4" name="Isosceles Triangle 3"/>
            <p:cNvSpPr/>
            <p:nvPr/>
          </p:nvSpPr>
          <p:spPr>
            <a:xfrm>
              <a:off x="1865498" y="3529017"/>
              <a:ext cx="1669190" cy="1576382"/>
            </a:xfrm>
            <a:custGeom>
              <a:avLst/>
              <a:gdLst/>
              <a:ahLst/>
              <a:cxnLst/>
              <a:rect l="l" t="t" r="r" b="b"/>
              <a:pathLst>
                <a:path w="2178487" h="2057361">
                  <a:moveTo>
                    <a:pt x="895695" y="0"/>
                  </a:moveTo>
                  <a:lnTo>
                    <a:pt x="1405609" y="0"/>
                  </a:lnTo>
                  <a:cubicBezTo>
                    <a:pt x="1764784" y="531537"/>
                    <a:pt x="2175173" y="1090065"/>
                    <a:pt x="2178468" y="1433918"/>
                  </a:cubicBezTo>
                  <a:cubicBezTo>
                    <a:pt x="2182859" y="1892075"/>
                    <a:pt x="1446958" y="2057361"/>
                    <a:pt x="1081203" y="2057361"/>
                  </a:cubicBezTo>
                  <a:cubicBezTo>
                    <a:pt x="535014" y="2057361"/>
                    <a:pt x="84582" y="1865759"/>
                    <a:pt x="0" y="1543817"/>
                  </a:cubicBezTo>
                  <a:cubicBezTo>
                    <a:pt x="36694" y="1536726"/>
                    <a:pt x="72316" y="1522332"/>
                    <a:pt x="107037" y="1501840"/>
                  </a:cubicBezTo>
                  <a:cubicBezTo>
                    <a:pt x="403175" y="1327060"/>
                    <a:pt x="681680" y="692388"/>
                    <a:pt x="962417" y="115565"/>
                  </a:cubicBezTo>
                  <a:close/>
                </a:path>
              </a:pathLst>
            </a:custGeom>
            <a:gradFill>
              <a:gsLst>
                <a:gs pos="0">
                  <a:srgbClr val="005E0B">
                    <a:lumMod val="71000"/>
                  </a:srgbClr>
                </a:gs>
                <a:gs pos="72000">
                  <a:srgbClr val="00B50A">
                    <a:lumMod val="89000"/>
                  </a:srgbClr>
                </a:gs>
                <a:gs pos="100000">
                  <a:srgbClr val="00D00A"/>
                </a:gs>
              </a:gsLst>
            </a:gradFill>
            <a:ln w="571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5" name="Isosceles Triangle 3"/>
            <p:cNvSpPr/>
            <p:nvPr/>
          </p:nvSpPr>
          <p:spPr>
            <a:xfrm rot="3600000">
              <a:off x="965149" y="3013900"/>
              <a:ext cx="1668360" cy="1576382"/>
            </a:xfrm>
            <a:custGeom>
              <a:avLst/>
              <a:gdLst/>
              <a:ahLst/>
              <a:cxnLst/>
              <a:rect l="l" t="t" r="r" b="b"/>
              <a:pathLst>
                <a:path w="2177404" h="2057361">
                  <a:moveTo>
                    <a:pt x="846196" y="0"/>
                  </a:moveTo>
                  <a:lnTo>
                    <a:pt x="1404526" y="0"/>
                  </a:lnTo>
                  <a:cubicBezTo>
                    <a:pt x="1763701" y="531536"/>
                    <a:pt x="2174090" y="1090065"/>
                    <a:pt x="2177385" y="1433918"/>
                  </a:cubicBezTo>
                  <a:cubicBezTo>
                    <a:pt x="2181776" y="1892075"/>
                    <a:pt x="1445875" y="2057361"/>
                    <a:pt x="1080120" y="2057361"/>
                  </a:cubicBezTo>
                  <a:cubicBezTo>
                    <a:pt x="536352" y="2057361"/>
                    <a:pt x="87494" y="1867454"/>
                    <a:pt x="0" y="1548095"/>
                  </a:cubicBezTo>
                  <a:lnTo>
                    <a:pt x="66534" y="1517422"/>
                  </a:lnTo>
                  <a:cubicBezTo>
                    <a:pt x="362672" y="1342642"/>
                    <a:pt x="641178" y="707971"/>
                    <a:pt x="921914" y="131147"/>
                  </a:cubicBezTo>
                  <a:close/>
                </a:path>
              </a:pathLst>
            </a:custGeom>
            <a:gradFill>
              <a:gsLst>
                <a:gs pos="0">
                  <a:srgbClr val="3F2C56"/>
                </a:gs>
                <a:gs pos="100000">
                  <a:srgbClr val="9600EA"/>
                </a:gs>
              </a:gsLst>
            </a:gradFill>
            <a:ln w="571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939124" y="2493792"/>
              <a:ext cx="1523623" cy="1523624"/>
              <a:chOff x="3848653" y="2984453"/>
              <a:chExt cx="1446696" cy="1446697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3848653" y="2984453"/>
                <a:ext cx="1446696" cy="14466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/>
              </a:p>
            </p:txBody>
          </p:sp>
          <p:sp>
            <p:nvSpPr>
              <p:cNvPr id="18" name="Oval 17"/>
              <p:cNvSpPr>
                <a:spLocks noChangeAspect="1"/>
              </p:cNvSpPr>
              <p:nvPr/>
            </p:nvSpPr>
            <p:spPr>
              <a:xfrm>
                <a:off x="3920984" y="3056787"/>
                <a:ext cx="1302026" cy="130202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b="1" dirty="0">
                  <a:solidFill>
                    <a:srgbClr val="F6F6F6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</p:grpSp>
      <p:sp>
        <p:nvSpPr>
          <p:cNvPr id="19" name="TextBox 18"/>
          <p:cNvSpPr txBox="1"/>
          <p:nvPr/>
        </p:nvSpPr>
        <p:spPr>
          <a:xfrm>
            <a:off x="3923928" y="1203598"/>
            <a:ext cx="1250114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/>
            <a:r>
              <a:rPr lang="en-US" sz="1200" dirty="0" err="1">
                <a:solidFill>
                  <a:schemeClr val="bg1"/>
                </a:solidFill>
                <a:latin typeface="+mj-lt"/>
              </a:rPr>
              <a:t>Menține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endParaRPr lang="ro-RO" sz="12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sz="1200" dirty="0" err="1">
                <a:solidFill>
                  <a:schemeClr val="bg1"/>
                </a:solidFill>
                <a:latin typeface="+mj-lt"/>
              </a:rPr>
              <a:t>obiectivitatea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68458" y="2209431"/>
            <a:ext cx="964519" cy="6463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/>
            <a:r>
              <a:rPr lang="en-US" sz="1200" dirty="0" err="1">
                <a:solidFill>
                  <a:schemeClr val="bg1"/>
                </a:solidFill>
                <a:latin typeface="+mj-lt"/>
              </a:rPr>
              <a:t>Demonstrează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competență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90075" y="2684933"/>
            <a:ext cx="1051827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/>
            <a:r>
              <a:rPr lang="en-US" sz="1200" dirty="0" err="1">
                <a:solidFill>
                  <a:schemeClr val="bg1"/>
                </a:solidFill>
                <a:latin typeface="+mj-lt"/>
              </a:rPr>
              <a:t>Manifestă</a:t>
            </a:r>
            <a:endParaRPr lang="ro-RO" sz="12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sz="1200" dirty="0" err="1">
                <a:solidFill>
                  <a:schemeClr val="bg1"/>
                </a:solidFill>
                <a:latin typeface="+mj-lt"/>
              </a:rPr>
              <a:t>conștiinciozitate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profesională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29107" y="2342880"/>
            <a:ext cx="975174" cy="6463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/>
            <a:r>
              <a:rPr lang="en-US" sz="1200" dirty="0" err="1">
                <a:solidFill>
                  <a:schemeClr val="bg1"/>
                </a:solidFill>
                <a:latin typeface="+mj-lt"/>
              </a:rPr>
              <a:t>Menține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endParaRPr lang="ro-RO" sz="12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sz="1200" dirty="0" err="1">
                <a:solidFill>
                  <a:schemeClr val="bg1"/>
                </a:solidFill>
                <a:latin typeface="+mj-lt"/>
              </a:rPr>
              <a:t>Confidențialitatea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80215" y="741933"/>
            <a:ext cx="1272382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/>
            <a:r>
              <a:rPr lang="en-US" sz="1200" dirty="0" err="1">
                <a:solidFill>
                  <a:schemeClr val="bg1"/>
                </a:solidFill>
                <a:latin typeface="+mj-lt"/>
              </a:rPr>
              <a:t>Demonstrează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integritate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67844" y="2948812"/>
            <a:ext cx="3268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 defTabSz="685800" latinLnBrk="0">
              <a:defRPr/>
            </a:pPr>
            <a:r>
              <a:rPr lang="ro-RO" kern="0" dirty="0">
                <a:solidFill>
                  <a:srgbClr val="C00000"/>
                </a:solidFill>
              </a:rPr>
              <a:t>Codul de Etică </a:t>
            </a:r>
          </a:p>
          <a:p>
            <a:pPr algn="ctr" defTabSz="685800" latinLnBrk="0">
              <a:defRPr/>
            </a:pPr>
            <a:r>
              <a:rPr lang="ro-RO" kern="0" dirty="0">
                <a:solidFill>
                  <a:srgbClr val="C00000"/>
                </a:solidFill>
              </a:rPr>
              <a:t>al IIA - 2017</a:t>
            </a:r>
            <a:endParaRPr lang="en-US" kern="0" dirty="0">
              <a:solidFill>
                <a:srgbClr val="C00000"/>
              </a:solidFill>
            </a:endParaRPr>
          </a:p>
        </p:txBody>
      </p:sp>
      <p:sp>
        <p:nvSpPr>
          <p:cNvPr id="4" name="Teardrop 3"/>
          <p:cNvSpPr/>
          <p:nvPr/>
        </p:nvSpPr>
        <p:spPr>
          <a:xfrm rot="476515" flipH="1" flipV="1">
            <a:off x="6288110" y="183404"/>
            <a:ext cx="2648952" cy="2648952"/>
          </a:xfrm>
          <a:prstGeom prst="teardrop">
            <a:avLst/>
          </a:prstGeom>
          <a:gradFill>
            <a:gsLst>
              <a:gs pos="0">
                <a:srgbClr val="002060"/>
              </a:gs>
              <a:gs pos="72000">
                <a:srgbClr val="0070C0"/>
              </a:gs>
              <a:gs pos="100000">
                <a:srgbClr val="00B0F0"/>
              </a:gs>
            </a:gsLst>
            <a:lin ang="16200000" scaled="0"/>
          </a:gradFill>
          <a:ln w="12700"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TextBox 26"/>
          <p:cNvSpPr txBox="1"/>
          <p:nvPr/>
        </p:nvSpPr>
        <p:spPr>
          <a:xfrm>
            <a:off x="6276090" y="732119"/>
            <a:ext cx="2593979" cy="156966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/>
            <a:r>
              <a:rPr lang="ro-RO" sz="2400" dirty="0">
                <a:solidFill>
                  <a:schemeClr val="bg1"/>
                </a:solidFill>
                <a:latin typeface="+mj-lt"/>
              </a:rPr>
              <a:t>Integritate</a:t>
            </a:r>
          </a:p>
          <a:p>
            <a:pPr algn="ctr"/>
            <a:r>
              <a:rPr lang="ro-RO" sz="2400" dirty="0">
                <a:solidFill>
                  <a:schemeClr val="bg1"/>
                </a:solidFill>
                <a:latin typeface="+mj-lt"/>
              </a:rPr>
              <a:t>Obiectivitate</a:t>
            </a:r>
          </a:p>
          <a:p>
            <a:pPr algn="ctr"/>
            <a:r>
              <a:rPr lang="ro-RO" sz="2400" dirty="0">
                <a:solidFill>
                  <a:schemeClr val="bg1"/>
                </a:solidFill>
                <a:latin typeface="+mj-lt"/>
              </a:rPr>
              <a:t>Confidențialitate</a:t>
            </a:r>
          </a:p>
          <a:p>
            <a:pPr algn="ctr"/>
            <a:r>
              <a:rPr lang="ro-RO" sz="2400" dirty="0">
                <a:solidFill>
                  <a:schemeClr val="bg1"/>
                </a:solidFill>
                <a:latin typeface="+mj-lt"/>
              </a:rPr>
              <a:t>Competență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25">
            <a:extLst>
              <a:ext uri="{FF2B5EF4-FFF2-40B4-BE49-F238E27FC236}">
                <a16:creationId xmlns:a16="http://schemas.microsoft.com/office/drawing/2014/main" id="{83FFAF00-2CA9-9138-636D-E13AAA9277E2}"/>
              </a:ext>
            </a:extLst>
          </p:cNvPr>
          <p:cNvSpPr txBox="1"/>
          <p:nvPr/>
        </p:nvSpPr>
        <p:spPr>
          <a:xfrm>
            <a:off x="-277254" y="50393"/>
            <a:ext cx="265542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 defTabSz="685800" latinLnBrk="0">
              <a:defRPr/>
            </a:pPr>
            <a:r>
              <a:rPr lang="ro-RO" kern="0" dirty="0">
                <a:solidFill>
                  <a:schemeClr val="accent1">
                    <a:lumMod val="50000"/>
                  </a:schemeClr>
                </a:solidFill>
              </a:rPr>
              <a:t>Principii </a:t>
            </a:r>
          </a:p>
          <a:p>
            <a:pPr algn="ctr" defTabSz="685800" latinLnBrk="0">
              <a:defRPr/>
            </a:pPr>
            <a:r>
              <a:rPr lang="ro-RO" kern="0" dirty="0">
                <a:solidFill>
                  <a:schemeClr val="accent1">
                    <a:lumMod val="50000"/>
                  </a:schemeClr>
                </a:solidFill>
              </a:rPr>
              <a:t>Domeniul II </a:t>
            </a:r>
          </a:p>
          <a:p>
            <a:pPr algn="ctr" defTabSz="685800" latinLnBrk="0">
              <a:defRPr/>
            </a:pPr>
            <a:r>
              <a:rPr lang="ro-RO" kern="0" dirty="0">
                <a:solidFill>
                  <a:schemeClr val="accent1">
                    <a:lumMod val="50000"/>
                  </a:schemeClr>
                </a:solidFill>
              </a:rPr>
              <a:t>Etică și Profesionalism </a:t>
            </a:r>
          </a:p>
          <a:p>
            <a:pPr algn="ctr" defTabSz="685800" latinLnBrk="0">
              <a:defRPr/>
            </a:pPr>
            <a:r>
              <a:rPr lang="ro-RO" kern="0" dirty="0">
                <a:solidFill>
                  <a:schemeClr val="accent1">
                    <a:lumMod val="50000"/>
                  </a:schemeClr>
                </a:solidFill>
              </a:rPr>
              <a:t>2024</a:t>
            </a:r>
            <a:endParaRPr lang="en-US" kern="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343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929408" y="3163589"/>
            <a:ext cx="576064" cy="576064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932250" y="627534"/>
            <a:ext cx="576064" cy="576064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907704" y="4110979"/>
            <a:ext cx="576064" cy="576064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910546" y="1574924"/>
            <a:ext cx="576064" cy="576064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36"/>
          <p:cNvSpPr/>
          <p:nvPr/>
        </p:nvSpPr>
        <p:spPr>
          <a:xfrm>
            <a:off x="2066461" y="4270755"/>
            <a:ext cx="283243" cy="236769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1" name="Teardrop 6"/>
          <p:cNvSpPr/>
          <p:nvPr/>
        </p:nvSpPr>
        <p:spPr>
          <a:xfrm rot="8100000">
            <a:off x="2087497" y="3294607"/>
            <a:ext cx="259886" cy="259887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Rectangle 16"/>
          <p:cNvSpPr/>
          <p:nvPr/>
        </p:nvSpPr>
        <p:spPr>
          <a:xfrm rot="2700000">
            <a:off x="5121197" y="727651"/>
            <a:ext cx="198167" cy="37702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Rounded Rectangle 27"/>
          <p:cNvSpPr/>
          <p:nvPr/>
        </p:nvSpPr>
        <p:spPr>
          <a:xfrm>
            <a:off x="5051202" y="1736680"/>
            <a:ext cx="291602" cy="22398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5627266" y="1675125"/>
            <a:ext cx="302433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o-RO" altLang="ko-KR" sz="2000" b="1" dirty="0">
                <a:solidFill>
                  <a:srgbClr val="C00000"/>
                </a:solidFill>
                <a:cs typeface="Arial" pitchFamily="34" charset="0"/>
              </a:rPr>
              <a:t>12 Reguli de conduită</a:t>
            </a:r>
            <a:endParaRPr lang="ko-KR" altLang="en-US" sz="20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61901" y="645292"/>
            <a:ext cx="302433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o-RO" altLang="ko-KR" sz="2000" b="1" dirty="0">
                <a:solidFill>
                  <a:srgbClr val="C00000"/>
                </a:solidFill>
                <a:cs typeface="Arial" pitchFamily="34" charset="0"/>
              </a:rPr>
              <a:t>4 Principii</a:t>
            </a:r>
            <a:endParaRPr lang="ko-KR" altLang="en-US" sz="20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27593" y="4207923"/>
            <a:ext cx="302433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o-RO" altLang="ko-KR" sz="2000" b="1" dirty="0">
                <a:solidFill>
                  <a:srgbClr val="3967DE"/>
                </a:solidFill>
                <a:cs typeface="Arial" pitchFamily="34" charset="0"/>
              </a:rPr>
              <a:t>13 Standarde</a:t>
            </a:r>
            <a:endParaRPr lang="ko-KR" altLang="en-US" sz="2000" b="1" dirty="0">
              <a:solidFill>
                <a:srgbClr val="3967DE"/>
              </a:solidFill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09736" y="3218816"/>
            <a:ext cx="302433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o-RO" altLang="ko-KR" sz="2000" b="1" dirty="0">
                <a:solidFill>
                  <a:srgbClr val="3967DE"/>
                </a:solidFill>
                <a:cs typeface="Arial" pitchFamily="34" charset="0"/>
              </a:rPr>
              <a:t>5 Principii</a:t>
            </a:r>
            <a:endParaRPr lang="ko-KR" altLang="en-US" sz="2000" b="1" dirty="0">
              <a:solidFill>
                <a:srgbClr val="3967DE"/>
              </a:solidFill>
              <a:cs typeface="Arial" pitchFamily="34" charset="0"/>
            </a:endParaRPr>
          </a:p>
        </p:txBody>
      </p:sp>
      <p:sp>
        <p:nvSpPr>
          <p:cNvPr id="26" name="Text Placeholder 1"/>
          <p:cNvSpPr txBox="1">
            <a:spLocks/>
          </p:cNvSpPr>
          <p:nvPr/>
        </p:nvSpPr>
        <p:spPr>
          <a:xfrm rot="16200000">
            <a:off x="-1373303" y="2108214"/>
            <a:ext cx="4401648" cy="10082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o-RO" altLang="ko-KR" sz="2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Etică și profesionalism</a:t>
            </a:r>
            <a:endParaRPr lang="en-US" altLang="ko-KR" sz="28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CE093CC7-B585-4CE3-ADA0-BE49F9EA13E2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28" name="Substituent imagine 27">
            <a:extLst>
              <a:ext uri="{FF2B5EF4-FFF2-40B4-BE49-F238E27FC236}">
                <a16:creationId xmlns:a16="http://schemas.microsoft.com/office/drawing/2014/main" id="{00416F93-F0A8-9E68-F0CC-24F5EC24D946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pic>
        <p:nvPicPr>
          <p:cNvPr id="29" name="Imagine 28">
            <a:extLst>
              <a:ext uri="{FF2B5EF4-FFF2-40B4-BE49-F238E27FC236}">
                <a16:creationId xmlns:a16="http://schemas.microsoft.com/office/drawing/2014/main" id="{F29F0D2B-743A-CBA3-F016-0842F4ADB5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444" t="37280" r="53936" b="33333"/>
          <a:stretch/>
        </p:blipFill>
        <p:spPr bwMode="auto">
          <a:xfrm>
            <a:off x="6417877" y="2495888"/>
            <a:ext cx="1780245" cy="16700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Imagine 30">
            <a:extLst>
              <a:ext uri="{FF2B5EF4-FFF2-40B4-BE49-F238E27FC236}">
                <a16:creationId xmlns:a16="http://schemas.microsoft.com/office/drawing/2014/main" id="{19FEC81C-2FA4-AC11-AF6D-F55065A3B0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048" t="35512" r="33753" b="34158"/>
          <a:stretch/>
        </p:blipFill>
        <p:spPr bwMode="auto">
          <a:xfrm>
            <a:off x="2526099" y="552852"/>
            <a:ext cx="1613662" cy="16005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2" name="CasetăText 31">
            <a:extLst>
              <a:ext uri="{FF2B5EF4-FFF2-40B4-BE49-F238E27FC236}">
                <a16:creationId xmlns:a16="http://schemas.microsoft.com/office/drawing/2014/main" id="{FCF66A4A-A78B-A836-9ECA-FE23248E3762}"/>
              </a:ext>
            </a:extLst>
          </p:cNvPr>
          <p:cNvSpPr txBox="1"/>
          <p:nvPr/>
        </p:nvSpPr>
        <p:spPr>
          <a:xfrm>
            <a:off x="4831285" y="4834539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212317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o-RO" altLang="ko-KR" dirty="0"/>
              <a:t>Standardele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it-IT" altLang="ko-KR" b="1" dirty="0">
                <a:solidFill>
                  <a:srgbClr val="3967DE"/>
                </a:solidFill>
              </a:rPr>
              <a:t>Domeniul</a:t>
            </a:r>
            <a:r>
              <a:rPr lang="ro-RO" altLang="ko-KR" b="1" dirty="0">
                <a:solidFill>
                  <a:srgbClr val="3967DE"/>
                </a:solidFill>
              </a:rPr>
              <a:t>ui </a:t>
            </a:r>
            <a:r>
              <a:rPr lang="it-IT" altLang="ko-KR" b="1" dirty="0">
                <a:solidFill>
                  <a:srgbClr val="3967DE"/>
                </a:solidFill>
              </a:rPr>
              <a:t>II: Etică și Profesionalism</a:t>
            </a:r>
          </a:p>
        </p:txBody>
      </p:sp>
      <p:sp>
        <p:nvSpPr>
          <p:cNvPr id="4" name="Rectangle 3"/>
          <p:cNvSpPr/>
          <p:nvPr/>
        </p:nvSpPr>
        <p:spPr>
          <a:xfrm>
            <a:off x="53752" y="2499742"/>
            <a:ext cx="9036496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894512" y="2440104"/>
            <a:ext cx="144016" cy="1440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2864445" y="2440104"/>
            <a:ext cx="144016" cy="1440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7" name="Oval 6"/>
          <p:cNvSpPr/>
          <p:nvPr/>
        </p:nvSpPr>
        <p:spPr>
          <a:xfrm>
            <a:off x="4498119" y="2440104"/>
            <a:ext cx="144016" cy="1440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6131793" y="2440104"/>
            <a:ext cx="144016" cy="1440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" name="Oval 8"/>
          <p:cNvSpPr/>
          <p:nvPr/>
        </p:nvSpPr>
        <p:spPr>
          <a:xfrm>
            <a:off x="7956376" y="2440104"/>
            <a:ext cx="144016" cy="1440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20636" y="1868906"/>
            <a:ext cx="143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b="1" dirty="0" err="1">
                <a:solidFill>
                  <a:schemeClr val="accent4"/>
                </a:solidFill>
                <a:cs typeface="Arial" pitchFamily="34" charset="0"/>
              </a:rPr>
              <a:t>Demonstrează</a:t>
            </a:r>
            <a:r>
              <a:rPr lang="en-US" altLang="ko-KR" sz="1400" b="1" dirty="0">
                <a:solidFill>
                  <a:schemeClr val="accent4"/>
                </a:solidFill>
                <a:cs typeface="Arial" pitchFamily="34" charset="0"/>
              </a:rPr>
              <a:t> </a:t>
            </a:r>
            <a:r>
              <a:rPr lang="en-US" altLang="ko-KR" sz="1400" b="1" dirty="0" err="1">
                <a:solidFill>
                  <a:schemeClr val="accent4"/>
                </a:solidFill>
                <a:cs typeface="Arial" pitchFamily="34" charset="0"/>
              </a:rPr>
              <a:t>competență</a:t>
            </a:r>
            <a:endParaRPr lang="en-US" altLang="ko-KR" sz="14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540" y="1844246"/>
            <a:ext cx="1402807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b="1" dirty="0" err="1">
                <a:solidFill>
                  <a:schemeClr val="bg1"/>
                </a:solidFill>
                <a:cs typeface="Arial" pitchFamily="34" charset="0"/>
              </a:rPr>
              <a:t>Menține</a:t>
            </a:r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400" b="1" dirty="0" err="1">
                <a:solidFill>
                  <a:schemeClr val="bg1"/>
                </a:solidFill>
                <a:cs typeface="Arial" pitchFamily="34" charset="0"/>
              </a:rPr>
              <a:t>obiectivitatea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4" name="TextBox 16"/>
          <p:cNvSpPr txBox="1"/>
          <p:nvPr/>
        </p:nvSpPr>
        <p:spPr>
          <a:xfrm>
            <a:off x="179512" y="3251918"/>
            <a:ext cx="16072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1.1 Onestitate și Curaj Profesional</a:t>
            </a:r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it-IT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1.2 Așteptările Etice ale Organizației</a:t>
            </a:r>
          </a:p>
          <a:p>
            <a:pPr algn="just"/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just"/>
            <a:r>
              <a:rPr lang="it-IT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1.3 Comportamentul Legal și Etic</a:t>
            </a:r>
          </a:p>
        </p:txBody>
      </p:sp>
      <p:sp>
        <p:nvSpPr>
          <p:cNvPr id="32" name="TextBox 19"/>
          <p:cNvSpPr txBox="1"/>
          <p:nvPr/>
        </p:nvSpPr>
        <p:spPr>
          <a:xfrm>
            <a:off x="1874501" y="3251918"/>
            <a:ext cx="21214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2.1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Obiectivitatea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Individuală</a:t>
            </a:r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2.2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Protejarea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Obiectivității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2.3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Comunicarea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Afectărilor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asupra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Obiectivității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0" name="TextBox 22"/>
          <p:cNvSpPr txBox="1"/>
          <p:nvPr/>
        </p:nvSpPr>
        <p:spPr>
          <a:xfrm>
            <a:off x="3961281" y="3251918"/>
            <a:ext cx="14028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3.1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Competența</a:t>
            </a:r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3.2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Dezvoltarea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Profesională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Continua</a:t>
            </a:r>
          </a:p>
        </p:txBody>
      </p:sp>
      <p:sp>
        <p:nvSpPr>
          <p:cNvPr id="28" name="TextBox 25"/>
          <p:cNvSpPr txBox="1"/>
          <p:nvPr/>
        </p:nvSpPr>
        <p:spPr>
          <a:xfrm>
            <a:off x="5400704" y="3251918"/>
            <a:ext cx="21956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4.1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Conformitatea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cu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Standardele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Globale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</a:t>
            </a:r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Audit Intern </a:t>
            </a:r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4.2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Conștiinciozitate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Profesională</a:t>
            </a:r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</a:p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4.3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Scepticismul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professional</a:t>
            </a:r>
          </a:p>
        </p:txBody>
      </p:sp>
      <p:sp>
        <p:nvSpPr>
          <p:cNvPr id="26" name="TextBox 28"/>
          <p:cNvSpPr txBox="1"/>
          <p:nvPr/>
        </p:nvSpPr>
        <p:spPr>
          <a:xfrm>
            <a:off x="7524328" y="3251918"/>
            <a:ext cx="14028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5.1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Utilizarea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informațiilor</a:t>
            </a:r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ro-RO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5.2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Protecția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informațiilor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0" name="Oval 21"/>
          <p:cNvSpPr>
            <a:spLocks noChangeAspect="1"/>
          </p:cNvSpPr>
          <p:nvPr/>
        </p:nvSpPr>
        <p:spPr>
          <a:xfrm>
            <a:off x="4432327" y="2790518"/>
            <a:ext cx="297162" cy="29964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1" name="Rectangle 9"/>
          <p:cNvSpPr/>
          <p:nvPr/>
        </p:nvSpPr>
        <p:spPr>
          <a:xfrm>
            <a:off x="6047835" y="2803528"/>
            <a:ext cx="292306" cy="27362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2" name="Donut 24"/>
          <p:cNvSpPr/>
          <p:nvPr/>
        </p:nvSpPr>
        <p:spPr>
          <a:xfrm>
            <a:off x="7866052" y="2767268"/>
            <a:ext cx="343349" cy="34614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3" name="Rounded Rectangle 27"/>
          <p:cNvSpPr/>
          <p:nvPr/>
        </p:nvSpPr>
        <p:spPr>
          <a:xfrm>
            <a:off x="2788751" y="2815430"/>
            <a:ext cx="325230" cy="24982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4" name="Rounded Rectangle 7"/>
          <p:cNvSpPr/>
          <p:nvPr/>
        </p:nvSpPr>
        <p:spPr>
          <a:xfrm>
            <a:off x="785360" y="2789841"/>
            <a:ext cx="348786" cy="3009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6" name="TextBox 9">
            <a:extLst>
              <a:ext uri="{FF2B5EF4-FFF2-40B4-BE49-F238E27FC236}">
                <a16:creationId xmlns:a16="http://schemas.microsoft.com/office/drawing/2014/main" id="{68533647-2D23-7EA3-38E5-B11CCAB804DB}"/>
              </a:ext>
            </a:extLst>
          </p:cNvPr>
          <p:cNvSpPr txBox="1"/>
          <p:nvPr/>
        </p:nvSpPr>
        <p:spPr>
          <a:xfrm>
            <a:off x="251520" y="1850746"/>
            <a:ext cx="143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b="1" dirty="0" err="1">
                <a:solidFill>
                  <a:schemeClr val="accent4"/>
                </a:solidFill>
                <a:cs typeface="Arial" pitchFamily="34" charset="0"/>
              </a:rPr>
              <a:t>Demonstrează</a:t>
            </a:r>
            <a:r>
              <a:rPr lang="en-US" altLang="ko-KR" sz="1400" b="1" dirty="0">
                <a:solidFill>
                  <a:schemeClr val="accent4"/>
                </a:solidFill>
                <a:cs typeface="Arial" pitchFamily="34" charset="0"/>
              </a:rPr>
              <a:t> </a:t>
            </a:r>
            <a:r>
              <a:rPr lang="en-US" altLang="ko-KR" sz="1400" b="1" dirty="0" err="1">
                <a:solidFill>
                  <a:schemeClr val="accent4"/>
                </a:solidFill>
                <a:cs typeface="Arial" pitchFamily="34" charset="0"/>
              </a:rPr>
              <a:t>integritate</a:t>
            </a:r>
            <a:endParaRPr lang="en-US" altLang="ko-KR" sz="14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37" name="TextBox 13">
            <a:extLst>
              <a:ext uri="{FF2B5EF4-FFF2-40B4-BE49-F238E27FC236}">
                <a16:creationId xmlns:a16="http://schemas.microsoft.com/office/drawing/2014/main" id="{72334CD3-BE83-99BD-A1C9-724A72A17B27}"/>
              </a:ext>
            </a:extLst>
          </p:cNvPr>
          <p:cNvSpPr txBox="1"/>
          <p:nvPr/>
        </p:nvSpPr>
        <p:spPr>
          <a:xfrm>
            <a:off x="5400704" y="1689070"/>
            <a:ext cx="1619568" cy="738664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b="1" dirty="0" err="1">
                <a:solidFill>
                  <a:schemeClr val="bg1"/>
                </a:solidFill>
                <a:cs typeface="Arial" pitchFamily="34" charset="0"/>
              </a:rPr>
              <a:t>Manifestă</a:t>
            </a:r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400" b="1" dirty="0" err="1">
                <a:solidFill>
                  <a:schemeClr val="bg1"/>
                </a:solidFill>
                <a:cs typeface="Arial" pitchFamily="34" charset="0"/>
              </a:rPr>
              <a:t>conștiinciozitate</a:t>
            </a:r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400" b="1" dirty="0" err="1">
                <a:solidFill>
                  <a:schemeClr val="bg1"/>
                </a:solidFill>
                <a:cs typeface="Arial" pitchFamily="34" charset="0"/>
              </a:rPr>
              <a:t>profesională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8" name="TextBox 9">
            <a:extLst>
              <a:ext uri="{FF2B5EF4-FFF2-40B4-BE49-F238E27FC236}">
                <a16:creationId xmlns:a16="http://schemas.microsoft.com/office/drawing/2014/main" id="{CF06B588-47A1-AA65-C841-76107854580F}"/>
              </a:ext>
            </a:extLst>
          </p:cNvPr>
          <p:cNvSpPr txBox="1"/>
          <p:nvPr/>
        </p:nvSpPr>
        <p:spPr>
          <a:xfrm>
            <a:off x="7152002" y="1801121"/>
            <a:ext cx="1668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b="1" dirty="0" err="1">
                <a:solidFill>
                  <a:schemeClr val="accent4"/>
                </a:solidFill>
                <a:cs typeface="Arial" pitchFamily="34" charset="0"/>
              </a:rPr>
              <a:t>Păstrează</a:t>
            </a:r>
            <a:r>
              <a:rPr lang="en-US" altLang="ko-KR" sz="1400" b="1" dirty="0">
                <a:solidFill>
                  <a:schemeClr val="accent4"/>
                </a:solidFill>
                <a:cs typeface="Arial" pitchFamily="34" charset="0"/>
              </a:rPr>
              <a:t> </a:t>
            </a:r>
            <a:r>
              <a:rPr lang="ro-RO" altLang="ko-KR" sz="1400" b="1" dirty="0">
                <a:solidFill>
                  <a:schemeClr val="accent4"/>
                </a:solidFill>
                <a:cs typeface="Arial" pitchFamily="34" charset="0"/>
              </a:rPr>
              <a:t>c</a:t>
            </a:r>
            <a:r>
              <a:rPr lang="en-US" altLang="ko-KR" sz="1400" b="1" dirty="0" err="1">
                <a:solidFill>
                  <a:schemeClr val="accent4"/>
                </a:solidFill>
                <a:cs typeface="Arial" pitchFamily="34" charset="0"/>
              </a:rPr>
              <a:t>onfidențialitatea</a:t>
            </a:r>
            <a:endParaRPr lang="en-US" altLang="ko-KR" sz="14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39" name="CasetăText 38">
            <a:extLst>
              <a:ext uri="{FF2B5EF4-FFF2-40B4-BE49-F238E27FC236}">
                <a16:creationId xmlns:a16="http://schemas.microsoft.com/office/drawing/2014/main" id="{9BF42C41-E6AE-286C-0DF3-591FF38F6516}"/>
              </a:ext>
            </a:extLst>
          </p:cNvPr>
          <p:cNvSpPr txBox="1"/>
          <p:nvPr/>
        </p:nvSpPr>
        <p:spPr>
          <a:xfrm>
            <a:off x="4069904" y="4860646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590056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2800" b="1" dirty="0"/>
              <a:t>Principiul 1: Demonstrează integritate</a:t>
            </a:r>
            <a:endParaRPr lang="en-US" sz="2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2594790" y="3001316"/>
            <a:ext cx="5361585" cy="45719"/>
            <a:chOff x="2384385" y="4062713"/>
            <a:chExt cx="4272989" cy="0"/>
          </a:xfrm>
        </p:grpSpPr>
        <p:cxnSp>
          <p:nvCxnSpPr>
            <p:cNvPr id="5" name="Straight Connector 4"/>
            <p:cNvCxnSpPr/>
            <p:nvPr/>
          </p:nvCxnSpPr>
          <p:spPr>
            <a:xfrm flipV="1">
              <a:off x="2384385" y="4062713"/>
              <a:ext cx="1423686" cy="0"/>
            </a:xfrm>
            <a:prstGeom prst="line">
              <a:avLst/>
            </a:prstGeom>
            <a:ln w="101600" cap="rnd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V="1">
              <a:off x="3808071" y="4062713"/>
              <a:ext cx="1423686" cy="0"/>
            </a:xfrm>
            <a:prstGeom prst="line">
              <a:avLst/>
            </a:prstGeom>
            <a:ln w="101600" cap="rnd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5233688" y="4062713"/>
              <a:ext cx="1423686" cy="0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chemeClr val="tx1"/>
                  </a:gs>
                  <a:gs pos="100000">
                    <a:srgbClr val="00B050"/>
                  </a:gs>
                </a:gsLst>
                <a:lin ang="0" scaled="1"/>
                <a:tileRect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/>
          <p:cNvSpPr/>
          <p:nvPr/>
        </p:nvSpPr>
        <p:spPr>
          <a:xfrm>
            <a:off x="2254170" y="1979272"/>
            <a:ext cx="720524" cy="720524"/>
          </a:xfrm>
          <a:prstGeom prst="ellipse">
            <a:avLst/>
          </a:pr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50800">
            <a:solidFill>
              <a:schemeClr val="tx1"/>
            </a:solidFill>
          </a:ln>
          <a:effectLst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r>
              <a:rPr lang="en-US" sz="2700" dirty="0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9" name="Oval 8"/>
          <p:cNvSpPr/>
          <p:nvPr/>
        </p:nvSpPr>
        <p:spPr>
          <a:xfrm>
            <a:off x="4030736" y="1936402"/>
            <a:ext cx="720524" cy="720524"/>
          </a:xfrm>
          <a:prstGeom prst="ellipse">
            <a:avLst/>
          </a:pr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50800">
            <a:solidFill>
              <a:schemeClr val="tx1"/>
            </a:solidFill>
          </a:ln>
          <a:effectLst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r>
              <a:rPr lang="en-US" sz="2700" dirty="0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Oval 9"/>
          <p:cNvSpPr/>
          <p:nvPr/>
        </p:nvSpPr>
        <p:spPr>
          <a:xfrm>
            <a:off x="5807302" y="1941100"/>
            <a:ext cx="720524" cy="720524"/>
          </a:xfrm>
          <a:prstGeom prst="ellipse">
            <a:avLst/>
          </a:pr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50800">
            <a:solidFill>
              <a:schemeClr val="tx1"/>
            </a:solidFill>
          </a:ln>
          <a:effectLst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r>
              <a:rPr lang="en-US" sz="2700" dirty="0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1" name="Oval 10"/>
          <p:cNvSpPr/>
          <p:nvPr/>
        </p:nvSpPr>
        <p:spPr>
          <a:xfrm>
            <a:off x="7596114" y="1936402"/>
            <a:ext cx="720524" cy="720524"/>
          </a:xfrm>
          <a:prstGeom prst="ellipse">
            <a:avLst/>
          </a:prstGeom>
          <a:solidFill>
            <a:srgbClr val="00B050"/>
          </a:solidFill>
          <a:ln w="50800">
            <a:solidFill>
              <a:schemeClr val="tx1"/>
            </a:solidFill>
          </a:ln>
          <a:effectLst>
            <a:glow rad="12700">
              <a:srgbClr val="00B050"/>
            </a:glow>
            <a:outerShdw blurRad="127000" dist="38100" dir="5400000" algn="t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0"/>
            <a:endParaRPr lang="en-US" sz="27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Freeform 11"/>
          <p:cNvSpPr>
            <a:spLocks noChangeAspect="1"/>
          </p:cNvSpPr>
          <p:nvPr/>
        </p:nvSpPr>
        <p:spPr bwMode="auto">
          <a:xfrm>
            <a:off x="7753413" y="2130860"/>
            <a:ext cx="405923" cy="331607"/>
          </a:xfrm>
          <a:custGeom>
            <a:avLst/>
            <a:gdLst>
              <a:gd name="T0" fmla="*/ 12 w 656"/>
              <a:gd name="T1" fmla="*/ 336 h 508"/>
              <a:gd name="T2" fmla="*/ 204 w 656"/>
              <a:gd name="T3" fmla="*/ 508 h 508"/>
              <a:gd name="T4" fmla="*/ 656 w 656"/>
              <a:gd name="T5" fmla="*/ 124 h 508"/>
              <a:gd name="T6" fmla="*/ 564 w 656"/>
              <a:gd name="T7" fmla="*/ 0 h 508"/>
              <a:gd name="T8" fmla="*/ 204 w 656"/>
              <a:gd name="T9" fmla="*/ 332 h 508"/>
              <a:gd name="T10" fmla="*/ 112 w 656"/>
              <a:gd name="T11" fmla="*/ 192 h 508"/>
              <a:gd name="T12" fmla="*/ 12 w 656"/>
              <a:gd name="T13" fmla="*/ 336 h 508"/>
              <a:gd name="connsiteX0" fmla="*/ 14 w 9831"/>
              <a:gd name="connsiteY0" fmla="*/ 6614 h 10000"/>
              <a:gd name="connsiteX1" fmla="*/ 2941 w 9831"/>
              <a:gd name="connsiteY1" fmla="*/ 10000 h 10000"/>
              <a:gd name="connsiteX2" fmla="*/ 9831 w 9831"/>
              <a:gd name="connsiteY2" fmla="*/ 2441 h 10000"/>
              <a:gd name="connsiteX3" fmla="*/ 8429 w 9831"/>
              <a:gd name="connsiteY3" fmla="*/ 0 h 10000"/>
              <a:gd name="connsiteX4" fmla="*/ 2941 w 9831"/>
              <a:gd name="connsiteY4" fmla="*/ 6535 h 10000"/>
              <a:gd name="connsiteX5" fmla="*/ 1538 w 9831"/>
              <a:gd name="connsiteY5" fmla="*/ 3780 h 10000"/>
              <a:gd name="connsiteX6" fmla="*/ 14 w 9831"/>
              <a:gd name="connsiteY6" fmla="*/ 6614 h 10000"/>
              <a:gd name="connsiteX0" fmla="*/ 0 w 9986"/>
              <a:gd name="connsiteY0" fmla="*/ 6614 h 10000"/>
              <a:gd name="connsiteX1" fmla="*/ 2978 w 9986"/>
              <a:gd name="connsiteY1" fmla="*/ 10000 h 10000"/>
              <a:gd name="connsiteX2" fmla="*/ 9986 w 9986"/>
              <a:gd name="connsiteY2" fmla="*/ 2441 h 10000"/>
              <a:gd name="connsiteX3" fmla="*/ 8560 w 9986"/>
              <a:gd name="connsiteY3" fmla="*/ 0 h 10000"/>
              <a:gd name="connsiteX4" fmla="*/ 2978 w 9986"/>
              <a:gd name="connsiteY4" fmla="*/ 6535 h 10000"/>
              <a:gd name="connsiteX5" fmla="*/ 1550 w 9986"/>
              <a:gd name="connsiteY5" fmla="*/ 3780 h 10000"/>
              <a:gd name="connsiteX6" fmla="*/ 0 w 9986"/>
              <a:gd name="connsiteY6" fmla="*/ 6614 h 10000"/>
              <a:gd name="connsiteX0" fmla="*/ 0 w 10000"/>
              <a:gd name="connsiteY0" fmla="*/ 6614 h 10000"/>
              <a:gd name="connsiteX1" fmla="*/ 2982 w 10000"/>
              <a:gd name="connsiteY1" fmla="*/ 10000 h 10000"/>
              <a:gd name="connsiteX2" fmla="*/ 10000 w 10000"/>
              <a:gd name="connsiteY2" fmla="*/ 2441 h 10000"/>
              <a:gd name="connsiteX3" fmla="*/ 8572 w 10000"/>
              <a:gd name="connsiteY3" fmla="*/ 0 h 10000"/>
              <a:gd name="connsiteX4" fmla="*/ 2982 w 10000"/>
              <a:gd name="connsiteY4" fmla="*/ 6535 h 10000"/>
              <a:gd name="connsiteX5" fmla="*/ 1552 w 10000"/>
              <a:gd name="connsiteY5" fmla="*/ 3780 h 10000"/>
              <a:gd name="connsiteX6" fmla="*/ 0 w 10000"/>
              <a:gd name="connsiteY6" fmla="*/ 6614 h 10000"/>
              <a:gd name="connsiteX0" fmla="*/ 0 w 10000"/>
              <a:gd name="connsiteY0" fmla="*/ 6688 h 10074"/>
              <a:gd name="connsiteX1" fmla="*/ 2982 w 10000"/>
              <a:gd name="connsiteY1" fmla="*/ 10074 h 10074"/>
              <a:gd name="connsiteX2" fmla="*/ 10000 w 10000"/>
              <a:gd name="connsiteY2" fmla="*/ 2515 h 10074"/>
              <a:gd name="connsiteX3" fmla="*/ 8572 w 10000"/>
              <a:gd name="connsiteY3" fmla="*/ 74 h 10074"/>
              <a:gd name="connsiteX4" fmla="*/ 3161 w 10000"/>
              <a:gd name="connsiteY4" fmla="*/ 6020 h 10074"/>
              <a:gd name="connsiteX5" fmla="*/ 1552 w 10000"/>
              <a:gd name="connsiteY5" fmla="*/ 3854 h 10074"/>
              <a:gd name="connsiteX6" fmla="*/ 0 w 10000"/>
              <a:gd name="connsiteY6" fmla="*/ 6688 h 10074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101">
                <a:moveTo>
                  <a:pt x="0" y="6715"/>
                </a:moveTo>
                <a:cubicBezTo>
                  <a:pt x="0" y="6715"/>
                  <a:pt x="2080" y="8440"/>
                  <a:pt x="2982" y="10101"/>
                </a:cubicBezTo>
                <a:cubicBezTo>
                  <a:pt x="2982" y="10101"/>
                  <a:pt x="6273" y="4117"/>
                  <a:pt x="10000" y="2542"/>
                </a:cubicBezTo>
                <a:cubicBezTo>
                  <a:pt x="10000" y="2542"/>
                  <a:pt x="9176" y="842"/>
                  <a:pt x="8572" y="101"/>
                </a:cubicBezTo>
                <a:cubicBezTo>
                  <a:pt x="7763" y="-892"/>
                  <a:pt x="3905" y="5732"/>
                  <a:pt x="3161" y="6047"/>
                </a:cubicBezTo>
                <a:cubicBezTo>
                  <a:pt x="3161" y="6047"/>
                  <a:pt x="2360" y="4589"/>
                  <a:pt x="1552" y="3881"/>
                </a:cubicBezTo>
                <a:cubicBezTo>
                  <a:pt x="1552" y="3881"/>
                  <a:pt x="778" y="4762"/>
                  <a:pt x="0" y="6715"/>
                </a:cubicBezTo>
                <a:close/>
              </a:path>
            </a:pathLst>
          </a:custGeom>
          <a:solidFill>
            <a:schemeClr val="tx1"/>
          </a:solidFill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latinLnBrk="0"/>
            <a:endParaRPr 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89354" y="3345707"/>
            <a:ext cx="1584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sz="1600" dirty="0">
                <a:solidFill>
                  <a:srgbClr val="FFFFFF"/>
                </a:solidFill>
                <a:latin typeface="Calibri"/>
              </a:rPr>
              <a:t>1.1 Onestitate și Curaj Profesional</a:t>
            </a: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3560B869-BE2C-A061-6A32-FD21F2099763}"/>
              </a:ext>
            </a:extLst>
          </p:cNvPr>
          <p:cNvSpPr txBox="1"/>
          <p:nvPr/>
        </p:nvSpPr>
        <p:spPr>
          <a:xfrm>
            <a:off x="505716" y="795350"/>
            <a:ext cx="7666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dirty="0">
                <a:solidFill>
                  <a:srgbClr val="FFFFFF"/>
                </a:solidFill>
                <a:latin typeface="Calibri"/>
              </a:rPr>
              <a:t>Auditorii interni demonstrează integritate în activitatea și comportamentul lor</a:t>
            </a:r>
          </a:p>
        </p:txBody>
      </p:sp>
      <p:sp>
        <p:nvSpPr>
          <p:cNvPr id="13" name="CasetăText 12">
            <a:extLst>
              <a:ext uri="{FF2B5EF4-FFF2-40B4-BE49-F238E27FC236}">
                <a16:creationId xmlns:a16="http://schemas.microsoft.com/office/drawing/2014/main" id="{0C8AE200-A56D-6889-0C35-D01B8D7D3E57}"/>
              </a:ext>
            </a:extLst>
          </p:cNvPr>
          <p:cNvSpPr txBox="1"/>
          <p:nvPr/>
        </p:nvSpPr>
        <p:spPr>
          <a:xfrm>
            <a:off x="4069904" y="4860646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076E5515-D47A-C5B1-A554-0FD1A7B18625}"/>
              </a:ext>
            </a:extLst>
          </p:cNvPr>
          <p:cNvSpPr txBox="1"/>
          <p:nvPr/>
        </p:nvSpPr>
        <p:spPr>
          <a:xfrm>
            <a:off x="53444" y="2154866"/>
            <a:ext cx="2043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ro-RO" b="1" dirty="0">
                <a:solidFill>
                  <a:srgbClr val="FFFFFF"/>
                </a:solidFill>
                <a:latin typeface="Calibri"/>
              </a:rPr>
              <a:t>Standarde</a:t>
            </a:r>
            <a:endParaRPr lang="it-IT" b="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id="{9C3B46A7-044E-5B5D-2A9B-9037AFFE356D}"/>
              </a:ext>
            </a:extLst>
          </p:cNvPr>
          <p:cNvSpPr txBox="1"/>
          <p:nvPr/>
        </p:nvSpPr>
        <p:spPr>
          <a:xfrm>
            <a:off x="3573529" y="3346205"/>
            <a:ext cx="1905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sz="1600" dirty="0">
                <a:solidFill>
                  <a:srgbClr val="FFFFFF"/>
                </a:solidFill>
                <a:latin typeface="Calibri"/>
              </a:rPr>
              <a:t>1.2 Așteptările Etice ale Organizației</a:t>
            </a: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12613089-15EA-66CD-1D10-D08FC259643F}"/>
              </a:ext>
            </a:extLst>
          </p:cNvPr>
          <p:cNvSpPr txBox="1"/>
          <p:nvPr/>
        </p:nvSpPr>
        <p:spPr>
          <a:xfrm>
            <a:off x="5479006" y="3346206"/>
            <a:ext cx="1905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/>
            <a:r>
              <a:rPr lang="it-IT" sz="1600" dirty="0">
                <a:solidFill>
                  <a:srgbClr val="FFFFFF"/>
                </a:solidFill>
                <a:latin typeface="Calibri"/>
              </a:rPr>
              <a:t>1.3 Comportamentul Legal și Etic</a:t>
            </a:r>
          </a:p>
        </p:txBody>
      </p:sp>
    </p:spTree>
    <p:extLst>
      <p:ext uri="{BB962C8B-B14F-4D97-AF65-F5344CB8AC3E}">
        <p14:creationId xmlns:p14="http://schemas.microsoft.com/office/powerpoint/2010/main" val="339180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altLang="ko-K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Standardul 1.1 Onestitate și Curaj Profesional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ro-RO" altLang="ko-KR" sz="1600" b="1" dirty="0">
                <a:solidFill>
                  <a:srgbClr val="3967DE"/>
                </a:solidFill>
              </a:rPr>
              <a:t>Cerințe pentru auditorii interni</a:t>
            </a:r>
            <a:endParaRPr lang="en-US" altLang="ko-KR" sz="1600" b="1" dirty="0">
              <a:solidFill>
                <a:srgbClr val="3967DE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511215" y="1635646"/>
            <a:ext cx="1296144" cy="1296144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1331640" y="1563638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432937" y="1594775"/>
            <a:ext cx="38504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2195736" y="1635646"/>
            <a:ext cx="1296144" cy="1296144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Oval 9"/>
          <p:cNvSpPr/>
          <p:nvPr/>
        </p:nvSpPr>
        <p:spPr>
          <a:xfrm>
            <a:off x="3016161" y="1563638"/>
            <a:ext cx="57606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117458" y="1594775"/>
            <a:ext cx="38504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880257" y="1635646"/>
            <a:ext cx="1296144" cy="1296144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Oval 13"/>
          <p:cNvSpPr/>
          <p:nvPr/>
        </p:nvSpPr>
        <p:spPr>
          <a:xfrm>
            <a:off x="4700682" y="1563638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801979" y="1594775"/>
            <a:ext cx="38504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564778" y="1635646"/>
            <a:ext cx="1296144" cy="1296144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Oval 17"/>
          <p:cNvSpPr/>
          <p:nvPr/>
        </p:nvSpPr>
        <p:spPr>
          <a:xfrm>
            <a:off x="6385203" y="1563638"/>
            <a:ext cx="57606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6486500" y="1594775"/>
            <a:ext cx="38504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7249299" y="1635646"/>
            <a:ext cx="1296144" cy="1296144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Oval 21"/>
          <p:cNvSpPr/>
          <p:nvPr/>
        </p:nvSpPr>
        <p:spPr>
          <a:xfrm>
            <a:off x="8069724" y="1563638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171021" y="1594775"/>
            <a:ext cx="38504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Rectangle 9"/>
          <p:cNvSpPr/>
          <p:nvPr/>
        </p:nvSpPr>
        <p:spPr>
          <a:xfrm>
            <a:off x="5999793" y="2123222"/>
            <a:ext cx="385410" cy="36077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Rectangle 30"/>
          <p:cNvSpPr/>
          <p:nvPr/>
        </p:nvSpPr>
        <p:spPr>
          <a:xfrm>
            <a:off x="984880" y="2139702"/>
            <a:ext cx="345306" cy="344297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" name="Pie 24"/>
          <p:cNvSpPr/>
          <p:nvPr/>
        </p:nvSpPr>
        <p:spPr>
          <a:xfrm>
            <a:off x="4343519" y="2099396"/>
            <a:ext cx="409255" cy="406988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7" name="Oval 7"/>
          <p:cNvSpPr/>
          <p:nvPr/>
        </p:nvSpPr>
        <p:spPr>
          <a:xfrm>
            <a:off x="2640771" y="2109156"/>
            <a:ext cx="406074" cy="40607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8" name="Rectangle 16"/>
          <p:cNvSpPr/>
          <p:nvPr/>
        </p:nvSpPr>
        <p:spPr>
          <a:xfrm rot="2700000">
            <a:off x="7768711" y="2057240"/>
            <a:ext cx="267881" cy="50965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307609" y="2946122"/>
            <a:ext cx="1699847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o-RO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inceri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corecți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clari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deschiși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politicoși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toate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relațiile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comunicările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profesionale</a:t>
            </a:r>
            <a:r>
              <a:rPr lang="ro-RO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inclusiv dacă au alt punct de vedere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47164" y="2947786"/>
            <a:ext cx="169984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o-RO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trebuie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facă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afirmații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false, care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induc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eroare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înșelătoare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și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nici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să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ascundă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sau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să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omită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constatări</a:t>
            </a:r>
            <a:endParaRPr lang="ko-KR" altLang="en-US" sz="12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12029" y="2931790"/>
            <a:ext cx="169984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o-RO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ă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prezinte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toate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faptele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materiale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 care au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luat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cunoștință</a:t>
            </a:r>
            <a:r>
              <a:rPr lang="ro-RO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care pot afecta procesul decizional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76746" y="3116455"/>
            <a:ext cx="1972553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o-RO" altLang="ko-KR" sz="1200" b="1" dirty="0">
                <a:solidFill>
                  <a:srgbClr val="C00000"/>
                </a:solidFill>
                <a:cs typeface="Arial" pitchFamily="34" charset="0"/>
              </a:rPr>
              <a:t>T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rebuie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să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dea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dovadă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de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curaj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profesional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pri</a:t>
            </a:r>
            <a:r>
              <a:rPr lang="ro-RO" altLang="ko-KR" sz="1200" b="1" dirty="0">
                <a:solidFill>
                  <a:srgbClr val="C00000"/>
                </a:solidFill>
                <a:cs typeface="Arial" pitchFamily="34" charset="0"/>
              </a:rPr>
              <a:t>n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comunicare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sinceră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și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luarea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de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măsuri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adecvate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,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chiar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și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atunci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când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se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confruntă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cu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dileme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și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situații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dificile</a:t>
            </a:r>
            <a:endParaRPr lang="ko-KR" altLang="en-US" sz="12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71447" y="2931790"/>
            <a:ext cx="1972553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Directorul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auditului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trebuie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să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mențină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un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mediu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de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lucru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în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care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auditorii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se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simt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cs typeface="Arial" pitchFamily="34" charset="0"/>
              </a:rPr>
              <a:t>sprijiniți</a:t>
            </a:r>
            <a:r>
              <a:rPr lang="en-US" altLang="ko-KR" sz="1200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atunci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când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exprimă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rezultate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ale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misiunii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legitime,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bazate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pe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dovezi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chiar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dacă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sunt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nefavorabile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organizației</a:t>
            </a:r>
            <a:endParaRPr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E6E37CE5-6E65-FA47-876F-89ACDB8025DB}"/>
              </a:ext>
            </a:extLst>
          </p:cNvPr>
          <p:cNvSpPr txBox="1"/>
          <p:nvPr/>
        </p:nvSpPr>
        <p:spPr>
          <a:xfrm>
            <a:off x="498212" y="1063962"/>
            <a:ext cx="8394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Auditorii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interni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trebuie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să-și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desfășoare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activitatea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 cu </a:t>
            </a:r>
            <a:r>
              <a:rPr kumimoji="0" lang="en-US" altLang="ko-K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onestitate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și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curaj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+mn-cs"/>
              </a:rPr>
              <a:t>profesional</a:t>
            </a: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8" name="CasetăText 7">
            <a:extLst>
              <a:ext uri="{FF2B5EF4-FFF2-40B4-BE49-F238E27FC236}">
                <a16:creationId xmlns:a16="http://schemas.microsoft.com/office/drawing/2014/main" id="{D590620D-3E9C-739A-767F-8DBEF15C7F5B}"/>
              </a:ext>
            </a:extLst>
          </p:cNvPr>
          <p:cNvSpPr txBox="1"/>
          <p:nvPr/>
        </p:nvSpPr>
        <p:spPr>
          <a:xfrm>
            <a:off x="307149" y="4813556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672371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 rot="10800000" flipV="1">
            <a:off x="179512" y="387425"/>
            <a:ext cx="2701500" cy="384124"/>
          </a:xfrm>
        </p:spPr>
        <p:txBody>
          <a:bodyPr/>
          <a:lstStyle/>
          <a:p>
            <a:pPr lvl="0" algn="ctr"/>
            <a:r>
              <a:rPr lang="en-US" altLang="ko-KR" sz="1600" b="1" dirty="0" err="1"/>
              <a:t>Standardul</a:t>
            </a:r>
            <a:r>
              <a:rPr lang="en-US" altLang="ko-KR" sz="1600" b="1" dirty="0"/>
              <a:t> 1.2 </a:t>
            </a:r>
            <a:r>
              <a:rPr lang="en-US" altLang="ko-KR" sz="1600" b="1" dirty="0" err="1"/>
              <a:t>Așteptările</a:t>
            </a:r>
            <a:r>
              <a:rPr lang="en-US" altLang="ko-KR" sz="1600" b="1" dirty="0"/>
              <a:t> </a:t>
            </a:r>
            <a:r>
              <a:rPr lang="en-US" altLang="ko-KR" sz="1600" b="1" dirty="0" err="1"/>
              <a:t>Etice</a:t>
            </a:r>
            <a:r>
              <a:rPr lang="en-US" altLang="ko-KR" sz="1600" b="1" dirty="0"/>
              <a:t> ale </a:t>
            </a:r>
            <a:r>
              <a:rPr lang="en-US" altLang="ko-KR" sz="1600" b="1" dirty="0" err="1"/>
              <a:t>Organizației</a:t>
            </a:r>
            <a:endParaRPr lang="en-US" altLang="ko-KR" sz="1600" b="1" dirty="0"/>
          </a:p>
        </p:txBody>
      </p:sp>
      <p:sp>
        <p:nvSpPr>
          <p:cNvPr id="5" name="Oval 4"/>
          <p:cNvSpPr/>
          <p:nvPr/>
        </p:nvSpPr>
        <p:spPr>
          <a:xfrm>
            <a:off x="251520" y="1803698"/>
            <a:ext cx="609223" cy="609223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251520" y="2999237"/>
            <a:ext cx="609223" cy="609223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251520" y="4194775"/>
            <a:ext cx="609223" cy="609223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8" name="Oval 21"/>
          <p:cNvSpPr>
            <a:spLocks noChangeAspect="1"/>
          </p:cNvSpPr>
          <p:nvPr/>
        </p:nvSpPr>
        <p:spPr>
          <a:xfrm>
            <a:off x="393490" y="1944309"/>
            <a:ext cx="325283" cy="32800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9" name="Rectangle 16"/>
          <p:cNvSpPr/>
          <p:nvPr/>
        </p:nvSpPr>
        <p:spPr>
          <a:xfrm rot="2700000">
            <a:off x="440006" y="4291196"/>
            <a:ext cx="232250" cy="41638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7929" y="3167121"/>
            <a:ext cx="292306" cy="27362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352765" y="1803697"/>
            <a:ext cx="609223" cy="609223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352765" y="2999236"/>
            <a:ext cx="609223" cy="609223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352765" y="4194774"/>
            <a:ext cx="609223" cy="609223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4" name="Donut 24"/>
          <p:cNvSpPr/>
          <p:nvPr/>
        </p:nvSpPr>
        <p:spPr>
          <a:xfrm>
            <a:off x="3485702" y="1935236"/>
            <a:ext cx="343349" cy="34614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5" name="Teardrop 6"/>
          <p:cNvSpPr/>
          <p:nvPr/>
        </p:nvSpPr>
        <p:spPr>
          <a:xfrm rot="8100000">
            <a:off x="3508171" y="3162270"/>
            <a:ext cx="298411" cy="298411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6" name="Rounded Rectangle 7"/>
          <p:cNvSpPr/>
          <p:nvPr/>
        </p:nvSpPr>
        <p:spPr>
          <a:xfrm>
            <a:off x="3490298" y="4341571"/>
            <a:ext cx="348786" cy="3009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2352" y="1720428"/>
            <a:ext cx="224149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T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rebuie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să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înțeleagă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,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să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respecte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și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să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contribuie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la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așteptările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legitime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și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etice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ale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organizației</a:t>
            </a:r>
            <a:endParaRPr kumimoji="0" lang="ko-KR" alt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724817EA-9930-6CAF-D213-0CDB971833F3}"/>
              </a:ext>
            </a:extLst>
          </p:cNvPr>
          <p:cNvSpPr txBox="1">
            <a:spLocks/>
          </p:cNvSpPr>
          <p:nvPr/>
        </p:nvSpPr>
        <p:spPr>
          <a:xfrm rot="10800000" flipV="1">
            <a:off x="2881012" y="385185"/>
            <a:ext cx="3163634" cy="38412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err="1"/>
              <a:t>Standardul</a:t>
            </a:r>
            <a:r>
              <a:rPr lang="en-US" altLang="ko-KR" sz="1600" b="1" dirty="0"/>
              <a:t> 1.3 </a:t>
            </a:r>
            <a:r>
              <a:rPr lang="en-US" altLang="ko-KR" sz="1600" b="1" dirty="0" err="1"/>
              <a:t>Comportamentul</a:t>
            </a:r>
            <a:r>
              <a:rPr lang="en-US" altLang="ko-KR" sz="1600" b="1" dirty="0"/>
              <a:t> Legal </a:t>
            </a:r>
            <a:r>
              <a:rPr lang="en-US" altLang="ko-KR" sz="1600" b="1" dirty="0" err="1"/>
              <a:t>și</a:t>
            </a:r>
            <a:r>
              <a:rPr lang="en-US" altLang="ko-KR" sz="1600" b="1" dirty="0"/>
              <a:t> Etic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276223C1-CBEF-2834-4D2E-8A4DFF7FA981}"/>
              </a:ext>
            </a:extLst>
          </p:cNvPr>
          <p:cNvSpPr txBox="1">
            <a:spLocks/>
          </p:cNvSpPr>
          <p:nvPr/>
        </p:nvSpPr>
        <p:spPr>
          <a:xfrm rot="10800000" flipV="1">
            <a:off x="1591700" y="1179514"/>
            <a:ext cx="2701500" cy="38412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o-RO" altLang="ko-KR" sz="1600" b="1" dirty="0">
                <a:solidFill>
                  <a:srgbClr val="3967DE"/>
                </a:solidFill>
              </a:rPr>
              <a:t>Auditorii interni:</a:t>
            </a:r>
            <a:endParaRPr lang="en-US" altLang="ko-KR" sz="1600" b="1" dirty="0">
              <a:solidFill>
                <a:srgbClr val="3967DE"/>
              </a:solidFill>
            </a:endParaRPr>
          </a:p>
        </p:txBody>
      </p:sp>
      <p:sp>
        <p:nvSpPr>
          <p:cNvPr id="38" name="TextBox 18">
            <a:extLst>
              <a:ext uri="{FF2B5EF4-FFF2-40B4-BE49-F238E27FC236}">
                <a16:creationId xmlns:a16="http://schemas.microsoft.com/office/drawing/2014/main" id="{E1E3BD08-9691-B4A0-9F8C-B945B4DAE9D3}"/>
              </a:ext>
            </a:extLst>
          </p:cNvPr>
          <p:cNvSpPr txBox="1"/>
          <p:nvPr/>
        </p:nvSpPr>
        <p:spPr>
          <a:xfrm>
            <a:off x="954345" y="2787774"/>
            <a:ext cx="224149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T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rebuie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să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fie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capabili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să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recunoască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comportamentul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care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este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contrar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așteptări</a:t>
            </a:r>
            <a:r>
              <a:rPr lang="ro-RO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lor legitime și etice ale organizației</a:t>
            </a:r>
            <a:endParaRPr kumimoji="0" lang="ko-KR" alt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39" name="TextBox 18">
            <a:extLst>
              <a:ext uri="{FF2B5EF4-FFF2-40B4-BE49-F238E27FC236}">
                <a16:creationId xmlns:a16="http://schemas.microsoft.com/office/drawing/2014/main" id="{28E3F430-F915-D8B7-F85F-5F1FC763E1AD}"/>
              </a:ext>
            </a:extLst>
          </p:cNvPr>
          <p:cNvSpPr txBox="1"/>
          <p:nvPr/>
        </p:nvSpPr>
        <p:spPr>
          <a:xfrm>
            <a:off x="922989" y="3899252"/>
            <a:ext cx="228085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o-RO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T</a:t>
            </a:r>
            <a:r>
              <a:rPr kumimoji="0" lang="ro-RO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rebuie</a:t>
            </a:r>
            <a:r>
              <a:rPr kumimoji="0" lang="ro-RO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să încurajeze și să promoveze o cultură bazată pe etică în organizație și să raporteze comportamentele incompatibile cu etica organizației</a:t>
            </a:r>
            <a:endParaRPr kumimoji="0" lang="ko-KR" alt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40" name="TextBox 18">
            <a:extLst>
              <a:ext uri="{FF2B5EF4-FFF2-40B4-BE49-F238E27FC236}">
                <a16:creationId xmlns:a16="http://schemas.microsoft.com/office/drawing/2014/main" id="{3DC2AA31-9762-C12B-F731-45A1DCE5184D}"/>
              </a:ext>
            </a:extLst>
          </p:cNvPr>
          <p:cNvSpPr txBox="1"/>
          <p:nvPr/>
        </p:nvSpPr>
        <p:spPr>
          <a:xfrm>
            <a:off x="4107307" y="1627534"/>
            <a:ext cx="250740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o-RO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N</a:t>
            </a:r>
            <a:r>
              <a:rPr kumimoji="0" lang="ro-RO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u trebuie să se implice sau să fie parte în nicio activitate care este ilegală sau discreditabilă pentru </a:t>
            </a:r>
            <a:r>
              <a:rPr kumimoji="0" lang="ro-RO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organizaţie</a:t>
            </a:r>
            <a:r>
              <a:rPr kumimoji="0" lang="ro-RO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sau profesie</a:t>
            </a:r>
            <a:endParaRPr kumimoji="0" lang="ko-KR" alt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41" name="TextBox 18">
            <a:extLst>
              <a:ext uri="{FF2B5EF4-FFF2-40B4-BE49-F238E27FC236}">
                <a16:creationId xmlns:a16="http://schemas.microsoft.com/office/drawing/2014/main" id="{43236F76-2522-0895-8B41-D5019B4F820B}"/>
              </a:ext>
            </a:extLst>
          </p:cNvPr>
          <p:cNvSpPr txBox="1"/>
          <p:nvPr/>
        </p:nvSpPr>
        <p:spPr>
          <a:xfrm>
            <a:off x="4099300" y="2694880"/>
            <a:ext cx="292097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T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rebuie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să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înțeleagă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și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să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respecte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legile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și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/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sau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reglementările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referitoare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la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domeniul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și</a:t>
            </a:r>
            <a:r>
              <a:rPr kumimoji="0" lang="ro-RO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autoritatea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în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care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își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desfășoară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activitatea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organizația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,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inclusiv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să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facă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dezvăluirile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en-US" altLang="ko-KR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necesare</a:t>
            </a:r>
            <a:r>
              <a:rPr kumimoji="0" lang="en-US" altLang="ko-KR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.</a:t>
            </a:r>
            <a:endParaRPr kumimoji="0" lang="ko-KR" alt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42" name="TextBox 18">
            <a:extLst>
              <a:ext uri="{FF2B5EF4-FFF2-40B4-BE49-F238E27FC236}">
                <a16:creationId xmlns:a16="http://schemas.microsoft.com/office/drawing/2014/main" id="{6E1E222B-555C-2E4F-910F-9A9DFD030409}"/>
              </a:ext>
            </a:extLst>
          </p:cNvPr>
          <p:cNvSpPr txBox="1"/>
          <p:nvPr/>
        </p:nvSpPr>
        <p:spPr>
          <a:xfrm>
            <a:off x="4067944" y="4045009"/>
            <a:ext cx="3312368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o-RO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Dacă identifică încălcări legale sau de reglementare, trebuie să le raporteze persoanelor sau entităților care au autoritatea de a lua măsurile corespunzătoare</a:t>
            </a:r>
            <a:endParaRPr kumimoji="0" lang="ko-KR" alt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43" name="CasetăText 42">
            <a:extLst>
              <a:ext uri="{FF2B5EF4-FFF2-40B4-BE49-F238E27FC236}">
                <a16:creationId xmlns:a16="http://schemas.microsoft.com/office/drawing/2014/main" id="{6B81D875-66BA-937A-26EF-35AB531F39D7}"/>
              </a:ext>
            </a:extLst>
          </p:cNvPr>
          <p:cNvSpPr txBox="1"/>
          <p:nvPr/>
        </p:nvSpPr>
        <p:spPr>
          <a:xfrm>
            <a:off x="8028384" y="4860070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975109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tabLst>
                <a:tab pos="2425304" algn="l"/>
              </a:tabLst>
            </a:pPr>
            <a:r>
              <a:rPr lang="ro-RO" sz="3600" dirty="0"/>
              <a:t>C</a:t>
            </a:r>
            <a:r>
              <a:rPr lang="en-US" sz="3600" dirty="0" err="1"/>
              <a:t>omportamente</a:t>
            </a:r>
            <a:r>
              <a:rPr lang="en-US" sz="3600" dirty="0"/>
              <a:t> </a:t>
            </a:r>
            <a:r>
              <a:rPr lang="en-US" sz="3600" dirty="0" err="1"/>
              <a:t>discreditabile</a:t>
            </a:r>
            <a:r>
              <a:rPr lang="ro-RO" sz="3600" dirty="0"/>
              <a:t> - exemple</a:t>
            </a:r>
            <a:r>
              <a:rPr lang="en-US" sz="3600" dirty="0"/>
              <a:t> </a:t>
            </a:r>
          </a:p>
        </p:txBody>
      </p:sp>
      <p:sp>
        <p:nvSpPr>
          <p:cNvPr id="3" name="Freeform 1">
            <a:extLst>
              <a:ext uri="{FF2B5EF4-FFF2-40B4-BE49-F238E27FC236}">
                <a16:creationId xmlns:a16="http://schemas.microsoft.com/office/drawing/2014/main" id="{21032FF6-35D6-487B-BA2D-D4FE6C5ED208}"/>
              </a:ext>
            </a:extLst>
          </p:cNvPr>
          <p:cNvSpPr/>
          <p:nvPr/>
        </p:nvSpPr>
        <p:spPr>
          <a:xfrm>
            <a:off x="-3900" y="1748332"/>
            <a:ext cx="9145912" cy="2320820"/>
          </a:xfrm>
          <a:custGeom>
            <a:avLst/>
            <a:gdLst>
              <a:gd name="connsiteX0" fmla="*/ 0 w 7344461"/>
              <a:gd name="connsiteY0" fmla="*/ 1843430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43430 h 3489350"/>
              <a:gd name="connsiteX7" fmla="*/ 3518611 w 7344461"/>
              <a:gd name="connsiteY7" fmla="*/ 1843430 h 3489350"/>
              <a:gd name="connsiteX8" fmla="*/ 2472538 w 7344461"/>
              <a:gd name="connsiteY8" fmla="*/ 409651 h 3489350"/>
              <a:gd name="connsiteX9" fmla="*/ 3160166 w 7344461"/>
              <a:gd name="connsiteY9" fmla="*/ 14630 h 3489350"/>
              <a:gd name="connsiteX10" fmla="*/ 3803904 w 7344461"/>
              <a:gd name="connsiteY10" fmla="*/ 387705 h 3489350"/>
              <a:gd name="connsiteX11" fmla="*/ 4462272 w 7344461"/>
              <a:gd name="connsiteY11" fmla="*/ 0 h 3489350"/>
              <a:gd name="connsiteX12" fmla="*/ 5113325 w 7344461"/>
              <a:gd name="connsiteY12" fmla="*/ 475488 h 3489350"/>
              <a:gd name="connsiteX13" fmla="*/ 4096512 w 7344461"/>
              <a:gd name="connsiteY13" fmla="*/ 1821485 h 3489350"/>
              <a:gd name="connsiteX14" fmla="*/ 5479085 w 7344461"/>
              <a:gd name="connsiteY14" fmla="*/ 1836115 h 3489350"/>
              <a:gd name="connsiteX15" fmla="*/ 5698541 w 7344461"/>
              <a:gd name="connsiteY15" fmla="*/ 2179929 h 3489350"/>
              <a:gd name="connsiteX16" fmla="*/ 5888736 w 7344461"/>
              <a:gd name="connsiteY16" fmla="*/ 29261 h 3489350"/>
              <a:gd name="connsiteX17" fmla="*/ 6166714 w 7344461"/>
              <a:gd name="connsiteY17" fmla="*/ 3489350 h 3489350"/>
              <a:gd name="connsiteX18" fmla="*/ 6510528 w 7344461"/>
              <a:gd name="connsiteY18" fmla="*/ 1331366 h 3489350"/>
              <a:gd name="connsiteX19" fmla="*/ 6620256 w 7344461"/>
              <a:gd name="connsiteY19" fmla="*/ 1916582 h 3489350"/>
              <a:gd name="connsiteX20" fmla="*/ 7344461 w 7344461"/>
              <a:gd name="connsiteY20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43430 h 3489350"/>
              <a:gd name="connsiteX7" fmla="*/ 3518611 w 7344461"/>
              <a:gd name="connsiteY7" fmla="*/ 1843430 h 3489350"/>
              <a:gd name="connsiteX8" fmla="*/ 2472538 w 7344461"/>
              <a:gd name="connsiteY8" fmla="*/ 409651 h 3489350"/>
              <a:gd name="connsiteX9" fmla="*/ 3160166 w 7344461"/>
              <a:gd name="connsiteY9" fmla="*/ 14630 h 3489350"/>
              <a:gd name="connsiteX10" fmla="*/ 3803904 w 7344461"/>
              <a:gd name="connsiteY10" fmla="*/ 387705 h 3489350"/>
              <a:gd name="connsiteX11" fmla="*/ 4462272 w 7344461"/>
              <a:gd name="connsiteY11" fmla="*/ 0 h 3489350"/>
              <a:gd name="connsiteX12" fmla="*/ 5113325 w 7344461"/>
              <a:gd name="connsiteY12" fmla="*/ 475488 h 3489350"/>
              <a:gd name="connsiteX13" fmla="*/ 4096512 w 7344461"/>
              <a:gd name="connsiteY13" fmla="*/ 1821485 h 3489350"/>
              <a:gd name="connsiteX14" fmla="*/ 5479085 w 7344461"/>
              <a:gd name="connsiteY14" fmla="*/ 1836115 h 3489350"/>
              <a:gd name="connsiteX15" fmla="*/ 5698541 w 7344461"/>
              <a:gd name="connsiteY15" fmla="*/ 2179929 h 3489350"/>
              <a:gd name="connsiteX16" fmla="*/ 5888736 w 7344461"/>
              <a:gd name="connsiteY16" fmla="*/ 29261 h 3489350"/>
              <a:gd name="connsiteX17" fmla="*/ 6166714 w 7344461"/>
              <a:gd name="connsiteY17" fmla="*/ 3489350 h 3489350"/>
              <a:gd name="connsiteX18" fmla="*/ 6510528 w 7344461"/>
              <a:gd name="connsiteY18" fmla="*/ 1331366 h 3489350"/>
              <a:gd name="connsiteX19" fmla="*/ 6620256 w 7344461"/>
              <a:gd name="connsiteY19" fmla="*/ 1916582 h 3489350"/>
              <a:gd name="connsiteX20" fmla="*/ 7344461 w 7344461"/>
              <a:gd name="connsiteY20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3518611 w 7344461"/>
              <a:gd name="connsiteY7" fmla="*/ 1843430 h 3489350"/>
              <a:gd name="connsiteX8" fmla="*/ 2472538 w 7344461"/>
              <a:gd name="connsiteY8" fmla="*/ 409651 h 3489350"/>
              <a:gd name="connsiteX9" fmla="*/ 3160166 w 7344461"/>
              <a:gd name="connsiteY9" fmla="*/ 14630 h 3489350"/>
              <a:gd name="connsiteX10" fmla="*/ 3803904 w 7344461"/>
              <a:gd name="connsiteY10" fmla="*/ 387705 h 3489350"/>
              <a:gd name="connsiteX11" fmla="*/ 4462272 w 7344461"/>
              <a:gd name="connsiteY11" fmla="*/ 0 h 3489350"/>
              <a:gd name="connsiteX12" fmla="*/ 5113325 w 7344461"/>
              <a:gd name="connsiteY12" fmla="*/ 475488 h 3489350"/>
              <a:gd name="connsiteX13" fmla="*/ 4096512 w 7344461"/>
              <a:gd name="connsiteY13" fmla="*/ 1821485 h 3489350"/>
              <a:gd name="connsiteX14" fmla="*/ 5479085 w 7344461"/>
              <a:gd name="connsiteY14" fmla="*/ 1836115 h 3489350"/>
              <a:gd name="connsiteX15" fmla="*/ 5698541 w 7344461"/>
              <a:gd name="connsiteY15" fmla="*/ 2179929 h 3489350"/>
              <a:gd name="connsiteX16" fmla="*/ 5888736 w 7344461"/>
              <a:gd name="connsiteY16" fmla="*/ 29261 h 3489350"/>
              <a:gd name="connsiteX17" fmla="*/ 6166714 w 7344461"/>
              <a:gd name="connsiteY17" fmla="*/ 3489350 h 3489350"/>
              <a:gd name="connsiteX18" fmla="*/ 6510528 w 7344461"/>
              <a:gd name="connsiteY18" fmla="*/ 1331366 h 3489350"/>
              <a:gd name="connsiteX19" fmla="*/ 6620256 w 7344461"/>
              <a:gd name="connsiteY19" fmla="*/ 1916582 h 3489350"/>
              <a:gd name="connsiteX20" fmla="*/ 7344461 w 7344461"/>
              <a:gd name="connsiteY20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2472538 w 7344461"/>
              <a:gd name="connsiteY9" fmla="*/ 409651 h 3489350"/>
              <a:gd name="connsiteX10" fmla="*/ 3160166 w 7344461"/>
              <a:gd name="connsiteY10" fmla="*/ 14630 h 3489350"/>
              <a:gd name="connsiteX11" fmla="*/ 3803904 w 7344461"/>
              <a:gd name="connsiteY11" fmla="*/ 387705 h 3489350"/>
              <a:gd name="connsiteX12" fmla="*/ 4462272 w 7344461"/>
              <a:gd name="connsiteY12" fmla="*/ 0 h 3489350"/>
              <a:gd name="connsiteX13" fmla="*/ 5113325 w 7344461"/>
              <a:gd name="connsiteY13" fmla="*/ 475488 h 3489350"/>
              <a:gd name="connsiteX14" fmla="*/ 4096512 w 7344461"/>
              <a:gd name="connsiteY14" fmla="*/ 1821485 h 3489350"/>
              <a:gd name="connsiteX15" fmla="*/ 5479085 w 7344461"/>
              <a:gd name="connsiteY15" fmla="*/ 1836115 h 3489350"/>
              <a:gd name="connsiteX16" fmla="*/ 5698541 w 7344461"/>
              <a:gd name="connsiteY16" fmla="*/ 2179929 h 3489350"/>
              <a:gd name="connsiteX17" fmla="*/ 5888736 w 7344461"/>
              <a:gd name="connsiteY17" fmla="*/ 29261 h 3489350"/>
              <a:gd name="connsiteX18" fmla="*/ 6166714 w 7344461"/>
              <a:gd name="connsiteY18" fmla="*/ 3489350 h 3489350"/>
              <a:gd name="connsiteX19" fmla="*/ 6510528 w 7344461"/>
              <a:gd name="connsiteY19" fmla="*/ 1331366 h 3489350"/>
              <a:gd name="connsiteX20" fmla="*/ 6620256 w 7344461"/>
              <a:gd name="connsiteY20" fmla="*/ 1916582 h 3489350"/>
              <a:gd name="connsiteX21" fmla="*/ 7344461 w 7344461"/>
              <a:gd name="connsiteY21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96512 w 7344461"/>
              <a:gd name="connsiteY15" fmla="*/ 1821485 h 3489350"/>
              <a:gd name="connsiteX16" fmla="*/ 5479085 w 7344461"/>
              <a:gd name="connsiteY16" fmla="*/ 1836115 h 3489350"/>
              <a:gd name="connsiteX17" fmla="*/ 5698541 w 7344461"/>
              <a:gd name="connsiteY17" fmla="*/ 2179929 h 3489350"/>
              <a:gd name="connsiteX18" fmla="*/ 5888736 w 7344461"/>
              <a:gd name="connsiteY18" fmla="*/ 29261 h 3489350"/>
              <a:gd name="connsiteX19" fmla="*/ 6166714 w 7344461"/>
              <a:gd name="connsiteY19" fmla="*/ 3489350 h 3489350"/>
              <a:gd name="connsiteX20" fmla="*/ 6510528 w 7344461"/>
              <a:gd name="connsiteY20" fmla="*/ 1331366 h 3489350"/>
              <a:gd name="connsiteX21" fmla="*/ 6620256 w 7344461"/>
              <a:gd name="connsiteY21" fmla="*/ 1916582 h 3489350"/>
              <a:gd name="connsiteX22" fmla="*/ 7344461 w 7344461"/>
              <a:gd name="connsiteY22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36115 h 3489350"/>
              <a:gd name="connsiteX17" fmla="*/ 5698541 w 7344461"/>
              <a:gd name="connsiteY17" fmla="*/ 2179929 h 3489350"/>
              <a:gd name="connsiteX18" fmla="*/ 5888736 w 7344461"/>
              <a:gd name="connsiteY18" fmla="*/ 29261 h 3489350"/>
              <a:gd name="connsiteX19" fmla="*/ 6166714 w 7344461"/>
              <a:gd name="connsiteY19" fmla="*/ 3489350 h 3489350"/>
              <a:gd name="connsiteX20" fmla="*/ 6510528 w 7344461"/>
              <a:gd name="connsiteY20" fmla="*/ 1331366 h 3489350"/>
              <a:gd name="connsiteX21" fmla="*/ 6620256 w 7344461"/>
              <a:gd name="connsiteY21" fmla="*/ 1916582 h 3489350"/>
              <a:gd name="connsiteX22" fmla="*/ 7344461 w 7344461"/>
              <a:gd name="connsiteY22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65376 h 3489350"/>
              <a:gd name="connsiteX17" fmla="*/ 5698541 w 7344461"/>
              <a:gd name="connsiteY17" fmla="*/ 2179929 h 3489350"/>
              <a:gd name="connsiteX18" fmla="*/ 5888736 w 7344461"/>
              <a:gd name="connsiteY18" fmla="*/ 29261 h 3489350"/>
              <a:gd name="connsiteX19" fmla="*/ 6166714 w 7344461"/>
              <a:gd name="connsiteY19" fmla="*/ 3489350 h 3489350"/>
              <a:gd name="connsiteX20" fmla="*/ 6510528 w 7344461"/>
              <a:gd name="connsiteY20" fmla="*/ 1331366 h 3489350"/>
              <a:gd name="connsiteX21" fmla="*/ 6620256 w 7344461"/>
              <a:gd name="connsiteY21" fmla="*/ 1916582 h 3489350"/>
              <a:gd name="connsiteX22" fmla="*/ 7344461 w 7344461"/>
              <a:gd name="connsiteY22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65376 h 3489350"/>
              <a:gd name="connsiteX17" fmla="*/ 5498920 w 7344461"/>
              <a:gd name="connsiteY17" fmla="*/ 1860327 h 3489350"/>
              <a:gd name="connsiteX18" fmla="*/ 5698541 w 7344461"/>
              <a:gd name="connsiteY18" fmla="*/ 2179929 h 3489350"/>
              <a:gd name="connsiteX19" fmla="*/ 5888736 w 7344461"/>
              <a:gd name="connsiteY19" fmla="*/ 29261 h 3489350"/>
              <a:gd name="connsiteX20" fmla="*/ 6166714 w 7344461"/>
              <a:gd name="connsiteY20" fmla="*/ 3489350 h 3489350"/>
              <a:gd name="connsiteX21" fmla="*/ 6510528 w 7344461"/>
              <a:gd name="connsiteY21" fmla="*/ 1331366 h 3489350"/>
              <a:gd name="connsiteX22" fmla="*/ 6620256 w 7344461"/>
              <a:gd name="connsiteY22" fmla="*/ 1916582 h 3489350"/>
              <a:gd name="connsiteX23" fmla="*/ 7344461 w 7344461"/>
              <a:gd name="connsiteY23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65376 h 3489350"/>
              <a:gd name="connsiteX17" fmla="*/ 5498920 w 7344461"/>
              <a:gd name="connsiteY17" fmla="*/ 1860327 h 3489350"/>
              <a:gd name="connsiteX18" fmla="*/ 5698541 w 7344461"/>
              <a:gd name="connsiteY18" fmla="*/ 2179929 h 3489350"/>
              <a:gd name="connsiteX19" fmla="*/ 5888736 w 7344461"/>
              <a:gd name="connsiteY19" fmla="*/ 29261 h 3489350"/>
              <a:gd name="connsiteX20" fmla="*/ 6166714 w 7344461"/>
              <a:gd name="connsiteY20" fmla="*/ 3489350 h 3489350"/>
              <a:gd name="connsiteX21" fmla="*/ 6510528 w 7344461"/>
              <a:gd name="connsiteY21" fmla="*/ 1331366 h 3489350"/>
              <a:gd name="connsiteX22" fmla="*/ 6620256 w 7344461"/>
              <a:gd name="connsiteY22" fmla="*/ 1880006 h 3489350"/>
              <a:gd name="connsiteX23" fmla="*/ 7344461 w 7344461"/>
              <a:gd name="connsiteY23" fmla="*/ 1865376 h 3489350"/>
              <a:gd name="connsiteX0" fmla="*/ 0 w 7366407"/>
              <a:gd name="connsiteY0" fmla="*/ 1865375 h 3489350"/>
              <a:gd name="connsiteX1" fmla="*/ 885139 w 7366407"/>
              <a:gd name="connsiteY1" fmla="*/ 1858061 h 3489350"/>
              <a:gd name="connsiteX2" fmla="*/ 994867 w 7366407"/>
              <a:gd name="connsiteY2" fmla="*/ 1316736 h 3489350"/>
              <a:gd name="connsiteX3" fmla="*/ 1338682 w 7366407"/>
              <a:gd name="connsiteY3" fmla="*/ 3489350 h 3489350"/>
              <a:gd name="connsiteX4" fmla="*/ 1609344 w 7366407"/>
              <a:gd name="connsiteY4" fmla="*/ 43891 h 3489350"/>
              <a:gd name="connsiteX5" fmla="*/ 1799539 w 7366407"/>
              <a:gd name="connsiteY5" fmla="*/ 2216505 h 3489350"/>
              <a:gd name="connsiteX6" fmla="*/ 2011680 w 7366407"/>
              <a:gd name="connsiteY6" fmla="*/ 1872691 h 3489350"/>
              <a:gd name="connsiteX7" fmla="*/ 2038831 w 7366407"/>
              <a:gd name="connsiteY7" fmla="*/ 1838381 h 3489350"/>
              <a:gd name="connsiteX8" fmla="*/ 3518611 w 7366407"/>
              <a:gd name="connsiteY8" fmla="*/ 1843430 h 3489350"/>
              <a:gd name="connsiteX9" fmla="*/ 3501871 w 7366407"/>
              <a:gd name="connsiteY9" fmla="*/ 1845697 h 3489350"/>
              <a:gd name="connsiteX10" fmla="*/ 2472538 w 7366407"/>
              <a:gd name="connsiteY10" fmla="*/ 409651 h 3489350"/>
              <a:gd name="connsiteX11" fmla="*/ 3160166 w 7366407"/>
              <a:gd name="connsiteY11" fmla="*/ 14630 h 3489350"/>
              <a:gd name="connsiteX12" fmla="*/ 3803904 w 7366407"/>
              <a:gd name="connsiteY12" fmla="*/ 387705 h 3489350"/>
              <a:gd name="connsiteX13" fmla="*/ 4462272 w 7366407"/>
              <a:gd name="connsiteY13" fmla="*/ 0 h 3489350"/>
              <a:gd name="connsiteX14" fmla="*/ 5113325 w 7366407"/>
              <a:gd name="connsiteY14" fmla="*/ 475488 h 3489350"/>
              <a:gd name="connsiteX15" fmla="*/ 4089196 w 7366407"/>
              <a:gd name="connsiteY15" fmla="*/ 1843431 h 3489350"/>
              <a:gd name="connsiteX16" fmla="*/ 5479085 w 7366407"/>
              <a:gd name="connsiteY16" fmla="*/ 1865376 h 3489350"/>
              <a:gd name="connsiteX17" fmla="*/ 5498920 w 7366407"/>
              <a:gd name="connsiteY17" fmla="*/ 1860327 h 3489350"/>
              <a:gd name="connsiteX18" fmla="*/ 5698541 w 7366407"/>
              <a:gd name="connsiteY18" fmla="*/ 2179929 h 3489350"/>
              <a:gd name="connsiteX19" fmla="*/ 5888736 w 7366407"/>
              <a:gd name="connsiteY19" fmla="*/ 29261 h 3489350"/>
              <a:gd name="connsiteX20" fmla="*/ 6166714 w 7366407"/>
              <a:gd name="connsiteY20" fmla="*/ 3489350 h 3489350"/>
              <a:gd name="connsiteX21" fmla="*/ 6510528 w 7366407"/>
              <a:gd name="connsiteY21" fmla="*/ 1331366 h 3489350"/>
              <a:gd name="connsiteX22" fmla="*/ 6620256 w 7366407"/>
              <a:gd name="connsiteY22" fmla="*/ 1880006 h 3489350"/>
              <a:gd name="connsiteX23" fmla="*/ 7366407 w 7366407"/>
              <a:gd name="connsiteY23" fmla="*/ 1887322 h 3489350"/>
              <a:gd name="connsiteX0" fmla="*/ 0 w 7366407"/>
              <a:gd name="connsiteY0" fmla="*/ 1865375 h 3489350"/>
              <a:gd name="connsiteX1" fmla="*/ 885139 w 7366407"/>
              <a:gd name="connsiteY1" fmla="*/ 1858061 h 3489350"/>
              <a:gd name="connsiteX2" fmla="*/ 1009498 w 7366407"/>
              <a:gd name="connsiteY2" fmla="*/ 1228954 h 3489350"/>
              <a:gd name="connsiteX3" fmla="*/ 1338682 w 7366407"/>
              <a:gd name="connsiteY3" fmla="*/ 3489350 h 3489350"/>
              <a:gd name="connsiteX4" fmla="*/ 1609344 w 7366407"/>
              <a:gd name="connsiteY4" fmla="*/ 43891 h 3489350"/>
              <a:gd name="connsiteX5" fmla="*/ 1799539 w 7366407"/>
              <a:gd name="connsiteY5" fmla="*/ 2216505 h 3489350"/>
              <a:gd name="connsiteX6" fmla="*/ 2011680 w 7366407"/>
              <a:gd name="connsiteY6" fmla="*/ 1872691 h 3489350"/>
              <a:gd name="connsiteX7" fmla="*/ 2038831 w 7366407"/>
              <a:gd name="connsiteY7" fmla="*/ 1838381 h 3489350"/>
              <a:gd name="connsiteX8" fmla="*/ 3518611 w 7366407"/>
              <a:gd name="connsiteY8" fmla="*/ 1843430 h 3489350"/>
              <a:gd name="connsiteX9" fmla="*/ 3501871 w 7366407"/>
              <a:gd name="connsiteY9" fmla="*/ 1845697 h 3489350"/>
              <a:gd name="connsiteX10" fmla="*/ 2472538 w 7366407"/>
              <a:gd name="connsiteY10" fmla="*/ 409651 h 3489350"/>
              <a:gd name="connsiteX11" fmla="*/ 3160166 w 7366407"/>
              <a:gd name="connsiteY11" fmla="*/ 14630 h 3489350"/>
              <a:gd name="connsiteX12" fmla="*/ 3803904 w 7366407"/>
              <a:gd name="connsiteY12" fmla="*/ 387705 h 3489350"/>
              <a:gd name="connsiteX13" fmla="*/ 4462272 w 7366407"/>
              <a:gd name="connsiteY13" fmla="*/ 0 h 3489350"/>
              <a:gd name="connsiteX14" fmla="*/ 5113325 w 7366407"/>
              <a:gd name="connsiteY14" fmla="*/ 475488 h 3489350"/>
              <a:gd name="connsiteX15" fmla="*/ 4089196 w 7366407"/>
              <a:gd name="connsiteY15" fmla="*/ 1843431 h 3489350"/>
              <a:gd name="connsiteX16" fmla="*/ 5479085 w 7366407"/>
              <a:gd name="connsiteY16" fmla="*/ 1865376 h 3489350"/>
              <a:gd name="connsiteX17" fmla="*/ 5498920 w 7366407"/>
              <a:gd name="connsiteY17" fmla="*/ 1860327 h 3489350"/>
              <a:gd name="connsiteX18" fmla="*/ 5698541 w 7366407"/>
              <a:gd name="connsiteY18" fmla="*/ 2179929 h 3489350"/>
              <a:gd name="connsiteX19" fmla="*/ 5888736 w 7366407"/>
              <a:gd name="connsiteY19" fmla="*/ 29261 h 3489350"/>
              <a:gd name="connsiteX20" fmla="*/ 6166714 w 7366407"/>
              <a:gd name="connsiteY20" fmla="*/ 3489350 h 3489350"/>
              <a:gd name="connsiteX21" fmla="*/ 6510528 w 7366407"/>
              <a:gd name="connsiteY21" fmla="*/ 1331366 h 3489350"/>
              <a:gd name="connsiteX22" fmla="*/ 6620256 w 7366407"/>
              <a:gd name="connsiteY22" fmla="*/ 1880006 h 3489350"/>
              <a:gd name="connsiteX23" fmla="*/ 7366407 w 7366407"/>
              <a:gd name="connsiteY23" fmla="*/ 1887322 h 3489350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609344 w 7366407"/>
              <a:gd name="connsiteY4" fmla="*/ 43891 h 3555187"/>
              <a:gd name="connsiteX5" fmla="*/ 1799539 w 7366407"/>
              <a:gd name="connsiteY5" fmla="*/ 2216505 h 3555187"/>
              <a:gd name="connsiteX6" fmla="*/ 2011680 w 7366407"/>
              <a:gd name="connsiteY6" fmla="*/ 1872691 h 3555187"/>
              <a:gd name="connsiteX7" fmla="*/ 2038831 w 7366407"/>
              <a:gd name="connsiteY7" fmla="*/ 1838381 h 3555187"/>
              <a:gd name="connsiteX8" fmla="*/ 3518611 w 7366407"/>
              <a:gd name="connsiteY8" fmla="*/ 1843430 h 3555187"/>
              <a:gd name="connsiteX9" fmla="*/ 3501871 w 7366407"/>
              <a:gd name="connsiteY9" fmla="*/ 1845697 h 3555187"/>
              <a:gd name="connsiteX10" fmla="*/ 2472538 w 7366407"/>
              <a:gd name="connsiteY10" fmla="*/ 409651 h 3555187"/>
              <a:gd name="connsiteX11" fmla="*/ 3160166 w 7366407"/>
              <a:gd name="connsiteY11" fmla="*/ 14630 h 3555187"/>
              <a:gd name="connsiteX12" fmla="*/ 3803904 w 7366407"/>
              <a:gd name="connsiteY12" fmla="*/ 387705 h 3555187"/>
              <a:gd name="connsiteX13" fmla="*/ 4462272 w 7366407"/>
              <a:gd name="connsiteY13" fmla="*/ 0 h 3555187"/>
              <a:gd name="connsiteX14" fmla="*/ 5113325 w 7366407"/>
              <a:gd name="connsiteY14" fmla="*/ 475488 h 3555187"/>
              <a:gd name="connsiteX15" fmla="*/ 4089196 w 7366407"/>
              <a:gd name="connsiteY15" fmla="*/ 1843431 h 3555187"/>
              <a:gd name="connsiteX16" fmla="*/ 5479085 w 7366407"/>
              <a:gd name="connsiteY16" fmla="*/ 1865376 h 3555187"/>
              <a:gd name="connsiteX17" fmla="*/ 5498920 w 7366407"/>
              <a:gd name="connsiteY17" fmla="*/ 1860327 h 3555187"/>
              <a:gd name="connsiteX18" fmla="*/ 5698541 w 7366407"/>
              <a:gd name="connsiteY18" fmla="*/ 2179929 h 3555187"/>
              <a:gd name="connsiteX19" fmla="*/ 5888736 w 7366407"/>
              <a:gd name="connsiteY19" fmla="*/ 29261 h 3555187"/>
              <a:gd name="connsiteX20" fmla="*/ 6166714 w 7366407"/>
              <a:gd name="connsiteY20" fmla="*/ 3489350 h 3555187"/>
              <a:gd name="connsiteX21" fmla="*/ 6510528 w 7366407"/>
              <a:gd name="connsiteY21" fmla="*/ 1331366 h 3555187"/>
              <a:gd name="connsiteX22" fmla="*/ 6620256 w 7366407"/>
              <a:gd name="connsiteY22" fmla="*/ 1880006 h 3555187"/>
              <a:gd name="connsiteX23" fmla="*/ 7366407 w 7366407"/>
              <a:gd name="connsiteY23" fmla="*/ 1887322 h 3555187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587398 w 7366407"/>
              <a:gd name="connsiteY4" fmla="*/ 7315 h 3555187"/>
              <a:gd name="connsiteX5" fmla="*/ 1799539 w 7366407"/>
              <a:gd name="connsiteY5" fmla="*/ 2216505 h 3555187"/>
              <a:gd name="connsiteX6" fmla="*/ 2011680 w 7366407"/>
              <a:gd name="connsiteY6" fmla="*/ 1872691 h 3555187"/>
              <a:gd name="connsiteX7" fmla="*/ 2038831 w 7366407"/>
              <a:gd name="connsiteY7" fmla="*/ 1838381 h 3555187"/>
              <a:gd name="connsiteX8" fmla="*/ 3518611 w 7366407"/>
              <a:gd name="connsiteY8" fmla="*/ 1843430 h 3555187"/>
              <a:gd name="connsiteX9" fmla="*/ 3501871 w 7366407"/>
              <a:gd name="connsiteY9" fmla="*/ 1845697 h 3555187"/>
              <a:gd name="connsiteX10" fmla="*/ 2472538 w 7366407"/>
              <a:gd name="connsiteY10" fmla="*/ 409651 h 3555187"/>
              <a:gd name="connsiteX11" fmla="*/ 3160166 w 7366407"/>
              <a:gd name="connsiteY11" fmla="*/ 14630 h 3555187"/>
              <a:gd name="connsiteX12" fmla="*/ 3803904 w 7366407"/>
              <a:gd name="connsiteY12" fmla="*/ 387705 h 3555187"/>
              <a:gd name="connsiteX13" fmla="*/ 4462272 w 7366407"/>
              <a:gd name="connsiteY13" fmla="*/ 0 h 3555187"/>
              <a:gd name="connsiteX14" fmla="*/ 5113325 w 7366407"/>
              <a:gd name="connsiteY14" fmla="*/ 475488 h 3555187"/>
              <a:gd name="connsiteX15" fmla="*/ 4089196 w 7366407"/>
              <a:gd name="connsiteY15" fmla="*/ 1843431 h 3555187"/>
              <a:gd name="connsiteX16" fmla="*/ 5479085 w 7366407"/>
              <a:gd name="connsiteY16" fmla="*/ 1865376 h 3555187"/>
              <a:gd name="connsiteX17" fmla="*/ 5498920 w 7366407"/>
              <a:gd name="connsiteY17" fmla="*/ 1860327 h 3555187"/>
              <a:gd name="connsiteX18" fmla="*/ 5698541 w 7366407"/>
              <a:gd name="connsiteY18" fmla="*/ 2179929 h 3555187"/>
              <a:gd name="connsiteX19" fmla="*/ 5888736 w 7366407"/>
              <a:gd name="connsiteY19" fmla="*/ 29261 h 3555187"/>
              <a:gd name="connsiteX20" fmla="*/ 6166714 w 7366407"/>
              <a:gd name="connsiteY20" fmla="*/ 3489350 h 3555187"/>
              <a:gd name="connsiteX21" fmla="*/ 6510528 w 7366407"/>
              <a:gd name="connsiteY21" fmla="*/ 1331366 h 3555187"/>
              <a:gd name="connsiteX22" fmla="*/ 6620256 w 7366407"/>
              <a:gd name="connsiteY22" fmla="*/ 1880006 h 3555187"/>
              <a:gd name="connsiteX23" fmla="*/ 7366407 w 7366407"/>
              <a:gd name="connsiteY23" fmla="*/ 1887322 h 3555187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587398 w 7366407"/>
              <a:gd name="connsiteY4" fmla="*/ 7315 h 3555187"/>
              <a:gd name="connsiteX5" fmla="*/ 1799539 w 7366407"/>
              <a:gd name="connsiteY5" fmla="*/ 2216505 h 3555187"/>
              <a:gd name="connsiteX6" fmla="*/ 2038831 w 7366407"/>
              <a:gd name="connsiteY6" fmla="*/ 1838381 h 3555187"/>
              <a:gd name="connsiteX7" fmla="*/ 3518611 w 7366407"/>
              <a:gd name="connsiteY7" fmla="*/ 1843430 h 3555187"/>
              <a:gd name="connsiteX8" fmla="*/ 3501871 w 7366407"/>
              <a:gd name="connsiteY8" fmla="*/ 1845697 h 3555187"/>
              <a:gd name="connsiteX9" fmla="*/ 2472538 w 7366407"/>
              <a:gd name="connsiteY9" fmla="*/ 409651 h 3555187"/>
              <a:gd name="connsiteX10" fmla="*/ 3160166 w 7366407"/>
              <a:gd name="connsiteY10" fmla="*/ 14630 h 3555187"/>
              <a:gd name="connsiteX11" fmla="*/ 3803904 w 7366407"/>
              <a:gd name="connsiteY11" fmla="*/ 387705 h 3555187"/>
              <a:gd name="connsiteX12" fmla="*/ 4462272 w 7366407"/>
              <a:gd name="connsiteY12" fmla="*/ 0 h 3555187"/>
              <a:gd name="connsiteX13" fmla="*/ 5113325 w 7366407"/>
              <a:gd name="connsiteY13" fmla="*/ 475488 h 3555187"/>
              <a:gd name="connsiteX14" fmla="*/ 4089196 w 7366407"/>
              <a:gd name="connsiteY14" fmla="*/ 1843431 h 3555187"/>
              <a:gd name="connsiteX15" fmla="*/ 5479085 w 7366407"/>
              <a:gd name="connsiteY15" fmla="*/ 1865376 h 3555187"/>
              <a:gd name="connsiteX16" fmla="*/ 5498920 w 7366407"/>
              <a:gd name="connsiteY16" fmla="*/ 1860327 h 3555187"/>
              <a:gd name="connsiteX17" fmla="*/ 5698541 w 7366407"/>
              <a:gd name="connsiteY17" fmla="*/ 2179929 h 3555187"/>
              <a:gd name="connsiteX18" fmla="*/ 5888736 w 7366407"/>
              <a:gd name="connsiteY18" fmla="*/ 29261 h 3555187"/>
              <a:gd name="connsiteX19" fmla="*/ 6166714 w 7366407"/>
              <a:gd name="connsiteY19" fmla="*/ 3489350 h 3555187"/>
              <a:gd name="connsiteX20" fmla="*/ 6510528 w 7366407"/>
              <a:gd name="connsiteY20" fmla="*/ 1331366 h 3555187"/>
              <a:gd name="connsiteX21" fmla="*/ 6620256 w 7366407"/>
              <a:gd name="connsiteY21" fmla="*/ 1880006 h 3555187"/>
              <a:gd name="connsiteX22" fmla="*/ 7366407 w 7366407"/>
              <a:gd name="connsiteY22" fmla="*/ 1887322 h 3555187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587398 w 7366407"/>
              <a:gd name="connsiteY4" fmla="*/ 7315 h 3555187"/>
              <a:gd name="connsiteX5" fmla="*/ 1799539 w 7366407"/>
              <a:gd name="connsiteY5" fmla="*/ 2216505 h 3555187"/>
              <a:gd name="connsiteX6" fmla="*/ 2038831 w 7366407"/>
              <a:gd name="connsiteY6" fmla="*/ 1838381 h 3555187"/>
              <a:gd name="connsiteX7" fmla="*/ 3518611 w 7366407"/>
              <a:gd name="connsiteY7" fmla="*/ 1843430 h 3555187"/>
              <a:gd name="connsiteX8" fmla="*/ 3501871 w 7366407"/>
              <a:gd name="connsiteY8" fmla="*/ 1845697 h 3555187"/>
              <a:gd name="connsiteX9" fmla="*/ 2472538 w 7366407"/>
              <a:gd name="connsiteY9" fmla="*/ 409651 h 3555187"/>
              <a:gd name="connsiteX10" fmla="*/ 3160166 w 7366407"/>
              <a:gd name="connsiteY10" fmla="*/ 14630 h 3555187"/>
              <a:gd name="connsiteX11" fmla="*/ 3803904 w 7366407"/>
              <a:gd name="connsiteY11" fmla="*/ 387705 h 3555187"/>
              <a:gd name="connsiteX12" fmla="*/ 4462272 w 7366407"/>
              <a:gd name="connsiteY12" fmla="*/ 0 h 3555187"/>
              <a:gd name="connsiteX13" fmla="*/ 5113325 w 7366407"/>
              <a:gd name="connsiteY13" fmla="*/ 475488 h 3555187"/>
              <a:gd name="connsiteX14" fmla="*/ 4089196 w 7366407"/>
              <a:gd name="connsiteY14" fmla="*/ 1843431 h 3555187"/>
              <a:gd name="connsiteX15" fmla="*/ 5479085 w 7366407"/>
              <a:gd name="connsiteY15" fmla="*/ 1865376 h 3555187"/>
              <a:gd name="connsiteX16" fmla="*/ 5498920 w 7366407"/>
              <a:gd name="connsiteY16" fmla="*/ 1860327 h 3555187"/>
              <a:gd name="connsiteX17" fmla="*/ 5793639 w 7366407"/>
              <a:gd name="connsiteY17" fmla="*/ 2238451 h 3555187"/>
              <a:gd name="connsiteX18" fmla="*/ 5888736 w 7366407"/>
              <a:gd name="connsiteY18" fmla="*/ 29261 h 3555187"/>
              <a:gd name="connsiteX19" fmla="*/ 6166714 w 7366407"/>
              <a:gd name="connsiteY19" fmla="*/ 3489350 h 3555187"/>
              <a:gd name="connsiteX20" fmla="*/ 6510528 w 7366407"/>
              <a:gd name="connsiteY20" fmla="*/ 1331366 h 3555187"/>
              <a:gd name="connsiteX21" fmla="*/ 6620256 w 7366407"/>
              <a:gd name="connsiteY21" fmla="*/ 1880006 h 3555187"/>
              <a:gd name="connsiteX22" fmla="*/ 7366407 w 7366407"/>
              <a:gd name="connsiteY22" fmla="*/ 1887322 h 3555187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5976519 w 7366407"/>
              <a:gd name="connsiteY18" fmla="*/ 0 h 3562502"/>
              <a:gd name="connsiteX19" fmla="*/ 6166714 w 7366407"/>
              <a:gd name="connsiteY19" fmla="*/ 3496665 h 3562502"/>
              <a:gd name="connsiteX20" fmla="*/ 6510528 w 7366407"/>
              <a:gd name="connsiteY20" fmla="*/ 1338681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166714 w 7366407"/>
              <a:gd name="connsiteY19" fmla="*/ 3496665 h 3562502"/>
              <a:gd name="connsiteX20" fmla="*/ 6510528 w 7366407"/>
              <a:gd name="connsiteY20" fmla="*/ 1338681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10528 w 7366407"/>
              <a:gd name="connsiteY20" fmla="*/ 1338681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61734 w 7366407"/>
              <a:gd name="connsiteY20" fmla="*/ 1265529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50745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1770 w 7366407"/>
              <a:gd name="connsiteY15" fmla="*/ 1880006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98920 w 7366407"/>
              <a:gd name="connsiteY15" fmla="*/ 1867642 h 3562502"/>
              <a:gd name="connsiteX16" fmla="*/ 5793639 w 7366407"/>
              <a:gd name="connsiteY16" fmla="*/ 2245766 h 3562502"/>
              <a:gd name="connsiteX17" fmla="*/ 6005780 w 7366407"/>
              <a:gd name="connsiteY17" fmla="*/ 0 h 3562502"/>
              <a:gd name="connsiteX18" fmla="*/ 6269127 w 7366407"/>
              <a:gd name="connsiteY18" fmla="*/ 3533241 h 3562502"/>
              <a:gd name="connsiteX19" fmla="*/ 6590995 w 7366407"/>
              <a:gd name="connsiteY19" fmla="*/ 1250899 h 3562502"/>
              <a:gd name="connsiteX20" fmla="*/ 6686093 w 7366407"/>
              <a:gd name="connsiteY20" fmla="*/ 1894636 h 3562502"/>
              <a:gd name="connsiteX21" fmla="*/ 7366407 w 7366407"/>
              <a:gd name="connsiteY21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140402 w 7366407"/>
              <a:gd name="connsiteY14" fmla="*/ 1880007 h 3562502"/>
              <a:gd name="connsiteX15" fmla="*/ 5498920 w 7366407"/>
              <a:gd name="connsiteY15" fmla="*/ 1867642 h 3562502"/>
              <a:gd name="connsiteX16" fmla="*/ 5793639 w 7366407"/>
              <a:gd name="connsiteY16" fmla="*/ 2245766 h 3562502"/>
              <a:gd name="connsiteX17" fmla="*/ 6005780 w 7366407"/>
              <a:gd name="connsiteY17" fmla="*/ 0 h 3562502"/>
              <a:gd name="connsiteX18" fmla="*/ 6269127 w 7366407"/>
              <a:gd name="connsiteY18" fmla="*/ 3533241 h 3562502"/>
              <a:gd name="connsiteX19" fmla="*/ 6590995 w 7366407"/>
              <a:gd name="connsiteY19" fmla="*/ 1250899 h 3562502"/>
              <a:gd name="connsiteX20" fmla="*/ 6686093 w 7366407"/>
              <a:gd name="connsiteY20" fmla="*/ 1894636 h 3562502"/>
              <a:gd name="connsiteX21" fmla="*/ 7366407 w 7366407"/>
              <a:gd name="connsiteY21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01871 w 7366407"/>
              <a:gd name="connsiteY7" fmla="*/ 1853012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93639 w 7366407"/>
              <a:gd name="connsiteY15" fmla="*/ 2245766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93639 w 7366407"/>
              <a:gd name="connsiteY15" fmla="*/ 2245766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865376 w 7366407"/>
              <a:gd name="connsiteY5" fmla="*/ 223845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93639 w 7366407"/>
              <a:gd name="connsiteY15" fmla="*/ 2245766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865376 w 7366407"/>
              <a:gd name="connsiteY5" fmla="*/ 223845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20487 w 7366407"/>
              <a:gd name="connsiteY15" fmla="*/ 2238450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865376 w 7366407"/>
              <a:gd name="connsiteY5" fmla="*/ 223845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96902 h 3562502"/>
              <a:gd name="connsiteX15" fmla="*/ 5720487 w 7366407"/>
              <a:gd name="connsiteY15" fmla="*/ 2238450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60857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30905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30905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43277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43277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43277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462272 w 7454190"/>
              <a:gd name="connsiteY11" fmla="*/ 872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3451 h 3563263"/>
              <a:gd name="connsiteX1" fmla="*/ 907085 w 7454190"/>
              <a:gd name="connsiteY1" fmla="*/ 1866137 h 3563263"/>
              <a:gd name="connsiteX2" fmla="*/ 1009498 w 7454190"/>
              <a:gd name="connsiteY2" fmla="*/ 1237030 h 3563263"/>
              <a:gd name="connsiteX3" fmla="*/ 1294790 w 7454190"/>
              <a:gd name="connsiteY3" fmla="*/ 3563263 h 3563263"/>
              <a:gd name="connsiteX4" fmla="*/ 1587398 w 7454190"/>
              <a:gd name="connsiteY4" fmla="*/ 15391 h 3563263"/>
              <a:gd name="connsiteX5" fmla="*/ 1865376 w 7454190"/>
              <a:gd name="connsiteY5" fmla="*/ 2239211 h 3563263"/>
              <a:gd name="connsiteX6" fmla="*/ 2038831 w 7454190"/>
              <a:gd name="connsiteY6" fmla="*/ 1875718 h 3563263"/>
              <a:gd name="connsiteX7" fmla="*/ 3457980 w 7454190"/>
              <a:gd name="connsiteY7" fmla="*/ 1890349 h 3563263"/>
              <a:gd name="connsiteX8" fmla="*/ 2443277 w 7454190"/>
              <a:gd name="connsiteY8" fmla="*/ 490879 h 3563263"/>
              <a:gd name="connsiteX9" fmla="*/ 3043123 w 7454190"/>
              <a:gd name="connsiteY9" fmla="*/ 761 h 3563263"/>
              <a:gd name="connsiteX10" fmla="*/ 3803904 w 7454190"/>
              <a:gd name="connsiteY10" fmla="*/ 395781 h 3563263"/>
              <a:gd name="connsiteX11" fmla="*/ 4586631 w 7454190"/>
              <a:gd name="connsiteY11" fmla="*/ 22706 h 3563263"/>
              <a:gd name="connsiteX12" fmla="*/ 5171847 w 7454190"/>
              <a:gd name="connsiteY12" fmla="*/ 483564 h 3563263"/>
              <a:gd name="connsiteX13" fmla="*/ 4140402 w 7454190"/>
              <a:gd name="connsiteY13" fmla="*/ 1880768 h 3563263"/>
              <a:gd name="connsiteX14" fmla="*/ 5498920 w 7454190"/>
              <a:gd name="connsiteY14" fmla="*/ 1897663 h 3563263"/>
              <a:gd name="connsiteX15" fmla="*/ 5720487 w 7454190"/>
              <a:gd name="connsiteY15" fmla="*/ 2239211 h 3563263"/>
              <a:gd name="connsiteX16" fmla="*/ 6005780 w 7454190"/>
              <a:gd name="connsiteY16" fmla="*/ 761 h 3563263"/>
              <a:gd name="connsiteX17" fmla="*/ 6269127 w 7454190"/>
              <a:gd name="connsiteY17" fmla="*/ 3534002 h 3563263"/>
              <a:gd name="connsiteX18" fmla="*/ 6590995 w 7454190"/>
              <a:gd name="connsiteY18" fmla="*/ 1251660 h 3563263"/>
              <a:gd name="connsiteX19" fmla="*/ 6686093 w 7454190"/>
              <a:gd name="connsiteY19" fmla="*/ 1895397 h 3563263"/>
              <a:gd name="connsiteX20" fmla="*/ 7454190 w 7454190"/>
              <a:gd name="connsiteY20" fmla="*/ 1895398 h 3563263"/>
              <a:gd name="connsiteX0" fmla="*/ 0 w 7454190"/>
              <a:gd name="connsiteY0" fmla="*/ 1873451 h 3563263"/>
              <a:gd name="connsiteX1" fmla="*/ 907085 w 7454190"/>
              <a:gd name="connsiteY1" fmla="*/ 1866137 h 3563263"/>
              <a:gd name="connsiteX2" fmla="*/ 1009498 w 7454190"/>
              <a:gd name="connsiteY2" fmla="*/ 1237030 h 3563263"/>
              <a:gd name="connsiteX3" fmla="*/ 1294790 w 7454190"/>
              <a:gd name="connsiteY3" fmla="*/ 3563263 h 3563263"/>
              <a:gd name="connsiteX4" fmla="*/ 1587398 w 7454190"/>
              <a:gd name="connsiteY4" fmla="*/ 15391 h 3563263"/>
              <a:gd name="connsiteX5" fmla="*/ 1865376 w 7454190"/>
              <a:gd name="connsiteY5" fmla="*/ 2239211 h 3563263"/>
              <a:gd name="connsiteX6" fmla="*/ 2038831 w 7454190"/>
              <a:gd name="connsiteY6" fmla="*/ 1875718 h 3563263"/>
              <a:gd name="connsiteX7" fmla="*/ 3457980 w 7454190"/>
              <a:gd name="connsiteY7" fmla="*/ 1890349 h 3563263"/>
              <a:gd name="connsiteX8" fmla="*/ 2443277 w 7454190"/>
              <a:gd name="connsiteY8" fmla="*/ 490879 h 3563263"/>
              <a:gd name="connsiteX9" fmla="*/ 3043123 w 7454190"/>
              <a:gd name="connsiteY9" fmla="*/ 761 h 3563263"/>
              <a:gd name="connsiteX10" fmla="*/ 3803904 w 7454190"/>
              <a:gd name="connsiteY10" fmla="*/ 395781 h 3563263"/>
              <a:gd name="connsiteX11" fmla="*/ 4586631 w 7454190"/>
              <a:gd name="connsiteY11" fmla="*/ 22706 h 3563263"/>
              <a:gd name="connsiteX12" fmla="*/ 5171847 w 7454190"/>
              <a:gd name="connsiteY12" fmla="*/ 483564 h 3563263"/>
              <a:gd name="connsiteX13" fmla="*/ 4140402 w 7454190"/>
              <a:gd name="connsiteY13" fmla="*/ 1880768 h 3563263"/>
              <a:gd name="connsiteX14" fmla="*/ 5498920 w 7454190"/>
              <a:gd name="connsiteY14" fmla="*/ 1897663 h 3563263"/>
              <a:gd name="connsiteX15" fmla="*/ 5720487 w 7454190"/>
              <a:gd name="connsiteY15" fmla="*/ 2239211 h 3563263"/>
              <a:gd name="connsiteX16" fmla="*/ 6005780 w 7454190"/>
              <a:gd name="connsiteY16" fmla="*/ 761 h 3563263"/>
              <a:gd name="connsiteX17" fmla="*/ 6269127 w 7454190"/>
              <a:gd name="connsiteY17" fmla="*/ 3534002 h 3563263"/>
              <a:gd name="connsiteX18" fmla="*/ 6590995 w 7454190"/>
              <a:gd name="connsiteY18" fmla="*/ 1251660 h 3563263"/>
              <a:gd name="connsiteX19" fmla="*/ 6686093 w 7454190"/>
              <a:gd name="connsiteY19" fmla="*/ 1895397 h 3563263"/>
              <a:gd name="connsiteX20" fmla="*/ 7454190 w 7454190"/>
              <a:gd name="connsiteY20" fmla="*/ 1895398 h 3563263"/>
              <a:gd name="connsiteX0" fmla="*/ 0 w 7454190"/>
              <a:gd name="connsiteY0" fmla="*/ 1873451 h 3563263"/>
              <a:gd name="connsiteX1" fmla="*/ 907085 w 7454190"/>
              <a:gd name="connsiteY1" fmla="*/ 1866137 h 3563263"/>
              <a:gd name="connsiteX2" fmla="*/ 1009498 w 7454190"/>
              <a:gd name="connsiteY2" fmla="*/ 1237030 h 3563263"/>
              <a:gd name="connsiteX3" fmla="*/ 1294790 w 7454190"/>
              <a:gd name="connsiteY3" fmla="*/ 3563263 h 3563263"/>
              <a:gd name="connsiteX4" fmla="*/ 1587398 w 7454190"/>
              <a:gd name="connsiteY4" fmla="*/ 15391 h 3563263"/>
              <a:gd name="connsiteX5" fmla="*/ 1865376 w 7454190"/>
              <a:gd name="connsiteY5" fmla="*/ 2239211 h 3563263"/>
              <a:gd name="connsiteX6" fmla="*/ 2038831 w 7454190"/>
              <a:gd name="connsiteY6" fmla="*/ 1875718 h 3563263"/>
              <a:gd name="connsiteX7" fmla="*/ 3457980 w 7454190"/>
              <a:gd name="connsiteY7" fmla="*/ 1890349 h 3563263"/>
              <a:gd name="connsiteX8" fmla="*/ 2443277 w 7454190"/>
              <a:gd name="connsiteY8" fmla="*/ 490879 h 3563263"/>
              <a:gd name="connsiteX9" fmla="*/ 3043123 w 7454190"/>
              <a:gd name="connsiteY9" fmla="*/ 761 h 3563263"/>
              <a:gd name="connsiteX10" fmla="*/ 3803904 w 7454190"/>
              <a:gd name="connsiteY10" fmla="*/ 395781 h 3563263"/>
              <a:gd name="connsiteX11" fmla="*/ 4586631 w 7454190"/>
              <a:gd name="connsiteY11" fmla="*/ 22706 h 3563263"/>
              <a:gd name="connsiteX12" fmla="*/ 5171847 w 7454190"/>
              <a:gd name="connsiteY12" fmla="*/ 483564 h 3563263"/>
              <a:gd name="connsiteX13" fmla="*/ 4140402 w 7454190"/>
              <a:gd name="connsiteY13" fmla="*/ 1880768 h 3563263"/>
              <a:gd name="connsiteX14" fmla="*/ 5498920 w 7454190"/>
              <a:gd name="connsiteY14" fmla="*/ 1897663 h 3563263"/>
              <a:gd name="connsiteX15" fmla="*/ 5720487 w 7454190"/>
              <a:gd name="connsiteY15" fmla="*/ 2239211 h 3563263"/>
              <a:gd name="connsiteX16" fmla="*/ 6005780 w 7454190"/>
              <a:gd name="connsiteY16" fmla="*/ 761 h 3563263"/>
              <a:gd name="connsiteX17" fmla="*/ 6269127 w 7454190"/>
              <a:gd name="connsiteY17" fmla="*/ 3534002 h 3563263"/>
              <a:gd name="connsiteX18" fmla="*/ 6590995 w 7454190"/>
              <a:gd name="connsiteY18" fmla="*/ 1251660 h 3563263"/>
              <a:gd name="connsiteX19" fmla="*/ 6686093 w 7454190"/>
              <a:gd name="connsiteY19" fmla="*/ 1895397 h 3563263"/>
              <a:gd name="connsiteX20" fmla="*/ 7454190 w 7454190"/>
              <a:gd name="connsiteY20" fmla="*/ 1895398 h 3563263"/>
              <a:gd name="connsiteX0" fmla="*/ 0 w 9049317"/>
              <a:gd name="connsiteY0" fmla="*/ 1873451 h 3563263"/>
              <a:gd name="connsiteX1" fmla="*/ 907085 w 9049317"/>
              <a:gd name="connsiteY1" fmla="*/ 1866137 h 3563263"/>
              <a:gd name="connsiteX2" fmla="*/ 1009498 w 9049317"/>
              <a:gd name="connsiteY2" fmla="*/ 1237030 h 3563263"/>
              <a:gd name="connsiteX3" fmla="*/ 1294790 w 9049317"/>
              <a:gd name="connsiteY3" fmla="*/ 3563263 h 3563263"/>
              <a:gd name="connsiteX4" fmla="*/ 1587398 w 9049317"/>
              <a:gd name="connsiteY4" fmla="*/ 15391 h 3563263"/>
              <a:gd name="connsiteX5" fmla="*/ 1865376 w 9049317"/>
              <a:gd name="connsiteY5" fmla="*/ 2239211 h 3563263"/>
              <a:gd name="connsiteX6" fmla="*/ 2038831 w 9049317"/>
              <a:gd name="connsiteY6" fmla="*/ 1875718 h 3563263"/>
              <a:gd name="connsiteX7" fmla="*/ 3457980 w 9049317"/>
              <a:gd name="connsiteY7" fmla="*/ 1890349 h 3563263"/>
              <a:gd name="connsiteX8" fmla="*/ 2443277 w 9049317"/>
              <a:gd name="connsiteY8" fmla="*/ 490879 h 3563263"/>
              <a:gd name="connsiteX9" fmla="*/ 3043123 w 9049317"/>
              <a:gd name="connsiteY9" fmla="*/ 761 h 3563263"/>
              <a:gd name="connsiteX10" fmla="*/ 3803904 w 9049317"/>
              <a:gd name="connsiteY10" fmla="*/ 395781 h 3563263"/>
              <a:gd name="connsiteX11" fmla="*/ 4586631 w 9049317"/>
              <a:gd name="connsiteY11" fmla="*/ 22706 h 3563263"/>
              <a:gd name="connsiteX12" fmla="*/ 5171847 w 9049317"/>
              <a:gd name="connsiteY12" fmla="*/ 483564 h 3563263"/>
              <a:gd name="connsiteX13" fmla="*/ 4140402 w 9049317"/>
              <a:gd name="connsiteY13" fmla="*/ 1880768 h 3563263"/>
              <a:gd name="connsiteX14" fmla="*/ 5498920 w 9049317"/>
              <a:gd name="connsiteY14" fmla="*/ 1897663 h 3563263"/>
              <a:gd name="connsiteX15" fmla="*/ 5720487 w 9049317"/>
              <a:gd name="connsiteY15" fmla="*/ 2239211 h 3563263"/>
              <a:gd name="connsiteX16" fmla="*/ 6005780 w 9049317"/>
              <a:gd name="connsiteY16" fmla="*/ 761 h 3563263"/>
              <a:gd name="connsiteX17" fmla="*/ 6269127 w 9049317"/>
              <a:gd name="connsiteY17" fmla="*/ 3534002 h 3563263"/>
              <a:gd name="connsiteX18" fmla="*/ 6590995 w 9049317"/>
              <a:gd name="connsiteY18" fmla="*/ 1251660 h 3563263"/>
              <a:gd name="connsiteX19" fmla="*/ 6686093 w 9049317"/>
              <a:gd name="connsiteY19" fmla="*/ 1895397 h 3563263"/>
              <a:gd name="connsiteX20" fmla="*/ 9049317 w 9049317"/>
              <a:gd name="connsiteY20" fmla="*/ 1903256 h 3563263"/>
              <a:gd name="connsiteX0" fmla="*/ 0 w 9151469"/>
              <a:gd name="connsiteY0" fmla="*/ 1873451 h 3563263"/>
              <a:gd name="connsiteX1" fmla="*/ 907085 w 9151469"/>
              <a:gd name="connsiteY1" fmla="*/ 1866137 h 3563263"/>
              <a:gd name="connsiteX2" fmla="*/ 1009498 w 9151469"/>
              <a:gd name="connsiteY2" fmla="*/ 1237030 h 3563263"/>
              <a:gd name="connsiteX3" fmla="*/ 1294790 w 9151469"/>
              <a:gd name="connsiteY3" fmla="*/ 3563263 h 3563263"/>
              <a:gd name="connsiteX4" fmla="*/ 1587398 w 9151469"/>
              <a:gd name="connsiteY4" fmla="*/ 15391 h 3563263"/>
              <a:gd name="connsiteX5" fmla="*/ 1865376 w 9151469"/>
              <a:gd name="connsiteY5" fmla="*/ 2239211 h 3563263"/>
              <a:gd name="connsiteX6" fmla="*/ 2038831 w 9151469"/>
              <a:gd name="connsiteY6" fmla="*/ 1875718 h 3563263"/>
              <a:gd name="connsiteX7" fmla="*/ 3457980 w 9151469"/>
              <a:gd name="connsiteY7" fmla="*/ 1890349 h 3563263"/>
              <a:gd name="connsiteX8" fmla="*/ 2443277 w 9151469"/>
              <a:gd name="connsiteY8" fmla="*/ 490879 h 3563263"/>
              <a:gd name="connsiteX9" fmla="*/ 3043123 w 9151469"/>
              <a:gd name="connsiteY9" fmla="*/ 761 h 3563263"/>
              <a:gd name="connsiteX10" fmla="*/ 3803904 w 9151469"/>
              <a:gd name="connsiteY10" fmla="*/ 395781 h 3563263"/>
              <a:gd name="connsiteX11" fmla="*/ 4586631 w 9151469"/>
              <a:gd name="connsiteY11" fmla="*/ 22706 h 3563263"/>
              <a:gd name="connsiteX12" fmla="*/ 5171847 w 9151469"/>
              <a:gd name="connsiteY12" fmla="*/ 483564 h 3563263"/>
              <a:gd name="connsiteX13" fmla="*/ 4140402 w 9151469"/>
              <a:gd name="connsiteY13" fmla="*/ 1880768 h 3563263"/>
              <a:gd name="connsiteX14" fmla="*/ 5498920 w 9151469"/>
              <a:gd name="connsiteY14" fmla="*/ 1897663 h 3563263"/>
              <a:gd name="connsiteX15" fmla="*/ 5720487 w 9151469"/>
              <a:gd name="connsiteY15" fmla="*/ 2239211 h 3563263"/>
              <a:gd name="connsiteX16" fmla="*/ 6005780 w 9151469"/>
              <a:gd name="connsiteY16" fmla="*/ 761 h 3563263"/>
              <a:gd name="connsiteX17" fmla="*/ 6269127 w 9151469"/>
              <a:gd name="connsiteY17" fmla="*/ 3534002 h 3563263"/>
              <a:gd name="connsiteX18" fmla="*/ 6590995 w 9151469"/>
              <a:gd name="connsiteY18" fmla="*/ 1251660 h 3563263"/>
              <a:gd name="connsiteX19" fmla="*/ 6686093 w 9151469"/>
              <a:gd name="connsiteY19" fmla="*/ 1895397 h 3563263"/>
              <a:gd name="connsiteX20" fmla="*/ 9151469 w 9151469"/>
              <a:gd name="connsiteY20" fmla="*/ 1903256 h 3563263"/>
              <a:gd name="connsiteX0" fmla="*/ 0 w 9088607"/>
              <a:gd name="connsiteY0" fmla="*/ 1873451 h 3563263"/>
              <a:gd name="connsiteX1" fmla="*/ 907085 w 9088607"/>
              <a:gd name="connsiteY1" fmla="*/ 1866137 h 3563263"/>
              <a:gd name="connsiteX2" fmla="*/ 1009498 w 9088607"/>
              <a:gd name="connsiteY2" fmla="*/ 1237030 h 3563263"/>
              <a:gd name="connsiteX3" fmla="*/ 1294790 w 9088607"/>
              <a:gd name="connsiteY3" fmla="*/ 3563263 h 3563263"/>
              <a:gd name="connsiteX4" fmla="*/ 1587398 w 9088607"/>
              <a:gd name="connsiteY4" fmla="*/ 15391 h 3563263"/>
              <a:gd name="connsiteX5" fmla="*/ 1865376 w 9088607"/>
              <a:gd name="connsiteY5" fmla="*/ 2239211 h 3563263"/>
              <a:gd name="connsiteX6" fmla="*/ 2038831 w 9088607"/>
              <a:gd name="connsiteY6" fmla="*/ 1875718 h 3563263"/>
              <a:gd name="connsiteX7" fmla="*/ 3457980 w 9088607"/>
              <a:gd name="connsiteY7" fmla="*/ 1890349 h 3563263"/>
              <a:gd name="connsiteX8" fmla="*/ 2443277 w 9088607"/>
              <a:gd name="connsiteY8" fmla="*/ 490879 h 3563263"/>
              <a:gd name="connsiteX9" fmla="*/ 3043123 w 9088607"/>
              <a:gd name="connsiteY9" fmla="*/ 761 h 3563263"/>
              <a:gd name="connsiteX10" fmla="*/ 3803904 w 9088607"/>
              <a:gd name="connsiteY10" fmla="*/ 395781 h 3563263"/>
              <a:gd name="connsiteX11" fmla="*/ 4586631 w 9088607"/>
              <a:gd name="connsiteY11" fmla="*/ 22706 h 3563263"/>
              <a:gd name="connsiteX12" fmla="*/ 5171847 w 9088607"/>
              <a:gd name="connsiteY12" fmla="*/ 483564 h 3563263"/>
              <a:gd name="connsiteX13" fmla="*/ 4140402 w 9088607"/>
              <a:gd name="connsiteY13" fmla="*/ 1880768 h 3563263"/>
              <a:gd name="connsiteX14" fmla="*/ 5498920 w 9088607"/>
              <a:gd name="connsiteY14" fmla="*/ 1897663 h 3563263"/>
              <a:gd name="connsiteX15" fmla="*/ 5720487 w 9088607"/>
              <a:gd name="connsiteY15" fmla="*/ 2239211 h 3563263"/>
              <a:gd name="connsiteX16" fmla="*/ 6005780 w 9088607"/>
              <a:gd name="connsiteY16" fmla="*/ 761 h 3563263"/>
              <a:gd name="connsiteX17" fmla="*/ 6269127 w 9088607"/>
              <a:gd name="connsiteY17" fmla="*/ 3534002 h 3563263"/>
              <a:gd name="connsiteX18" fmla="*/ 6590995 w 9088607"/>
              <a:gd name="connsiteY18" fmla="*/ 1251660 h 3563263"/>
              <a:gd name="connsiteX19" fmla="*/ 6686093 w 9088607"/>
              <a:gd name="connsiteY19" fmla="*/ 1895397 h 3563263"/>
              <a:gd name="connsiteX20" fmla="*/ 9088607 w 9088607"/>
              <a:gd name="connsiteY20" fmla="*/ 1903256 h 3563263"/>
              <a:gd name="connsiteX0" fmla="*/ 0 w 10526578"/>
              <a:gd name="connsiteY0" fmla="*/ 1881309 h 3563263"/>
              <a:gd name="connsiteX1" fmla="*/ 2345056 w 10526578"/>
              <a:gd name="connsiteY1" fmla="*/ 1866137 h 3563263"/>
              <a:gd name="connsiteX2" fmla="*/ 2447469 w 10526578"/>
              <a:gd name="connsiteY2" fmla="*/ 1237030 h 3563263"/>
              <a:gd name="connsiteX3" fmla="*/ 2732761 w 10526578"/>
              <a:gd name="connsiteY3" fmla="*/ 3563263 h 3563263"/>
              <a:gd name="connsiteX4" fmla="*/ 3025369 w 10526578"/>
              <a:gd name="connsiteY4" fmla="*/ 15391 h 3563263"/>
              <a:gd name="connsiteX5" fmla="*/ 3303347 w 10526578"/>
              <a:gd name="connsiteY5" fmla="*/ 2239211 h 3563263"/>
              <a:gd name="connsiteX6" fmla="*/ 3476802 w 10526578"/>
              <a:gd name="connsiteY6" fmla="*/ 1875718 h 3563263"/>
              <a:gd name="connsiteX7" fmla="*/ 4895951 w 10526578"/>
              <a:gd name="connsiteY7" fmla="*/ 1890349 h 3563263"/>
              <a:gd name="connsiteX8" fmla="*/ 3881248 w 10526578"/>
              <a:gd name="connsiteY8" fmla="*/ 490879 h 3563263"/>
              <a:gd name="connsiteX9" fmla="*/ 4481094 w 10526578"/>
              <a:gd name="connsiteY9" fmla="*/ 761 h 3563263"/>
              <a:gd name="connsiteX10" fmla="*/ 5241875 w 10526578"/>
              <a:gd name="connsiteY10" fmla="*/ 395781 h 3563263"/>
              <a:gd name="connsiteX11" fmla="*/ 6024602 w 10526578"/>
              <a:gd name="connsiteY11" fmla="*/ 22706 h 3563263"/>
              <a:gd name="connsiteX12" fmla="*/ 6609818 w 10526578"/>
              <a:gd name="connsiteY12" fmla="*/ 483564 h 3563263"/>
              <a:gd name="connsiteX13" fmla="*/ 5578373 w 10526578"/>
              <a:gd name="connsiteY13" fmla="*/ 1880768 h 3563263"/>
              <a:gd name="connsiteX14" fmla="*/ 6936891 w 10526578"/>
              <a:gd name="connsiteY14" fmla="*/ 1897663 h 3563263"/>
              <a:gd name="connsiteX15" fmla="*/ 7158458 w 10526578"/>
              <a:gd name="connsiteY15" fmla="*/ 2239211 h 3563263"/>
              <a:gd name="connsiteX16" fmla="*/ 7443751 w 10526578"/>
              <a:gd name="connsiteY16" fmla="*/ 761 h 3563263"/>
              <a:gd name="connsiteX17" fmla="*/ 7707098 w 10526578"/>
              <a:gd name="connsiteY17" fmla="*/ 3534002 h 3563263"/>
              <a:gd name="connsiteX18" fmla="*/ 8028966 w 10526578"/>
              <a:gd name="connsiteY18" fmla="*/ 1251660 h 3563263"/>
              <a:gd name="connsiteX19" fmla="*/ 8124064 w 10526578"/>
              <a:gd name="connsiteY19" fmla="*/ 1895397 h 3563263"/>
              <a:gd name="connsiteX20" fmla="*/ 10526578 w 10526578"/>
              <a:gd name="connsiteY20" fmla="*/ 1903256 h 3563263"/>
              <a:gd name="connsiteX0" fmla="*/ 0 w 12297880"/>
              <a:gd name="connsiteY0" fmla="*/ 1881309 h 3563263"/>
              <a:gd name="connsiteX1" fmla="*/ 2345056 w 12297880"/>
              <a:gd name="connsiteY1" fmla="*/ 1866137 h 3563263"/>
              <a:gd name="connsiteX2" fmla="*/ 2447469 w 12297880"/>
              <a:gd name="connsiteY2" fmla="*/ 1237030 h 3563263"/>
              <a:gd name="connsiteX3" fmla="*/ 2732761 w 12297880"/>
              <a:gd name="connsiteY3" fmla="*/ 3563263 h 3563263"/>
              <a:gd name="connsiteX4" fmla="*/ 3025369 w 12297880"/>
              <a:gd name="connsiteY4" fmla="*/ 15391 h 3563263"/>
              <a:gd name="connsiteX5" fmla="*/ 3303347 w 12297880"/>
              <a:gd name="connsiteY5" fmla="*/ 2239211 h 3563263"/>
              <a:gd name="connsiteX6" fmla="*/ 3476802 w 12297880"/>
              <a:gd name="connsiteY6" fmla="*/ 1875718 h 3563263"/>
              <a:gd name="connsiteX7" fmla="*/ 4895951 w 12297880"/>
              <a:gd name="connsiteY7" fmla="*/ 1890349 h 3563263"/>
              <a:gd name="connsiteX8" fmla="*/ 3881248 w 12297880"/>
              <a:gd name="connsiteY8" fmla="*/ 490879 h 3563263"/>
              <a:gd name="connsiteX9" fmla="*/ 4481094 w 12297880"/>
              <a:gd name="connsiteY9" fmla="*/ 761 h 3563263"/>
              <a:gd name="connsiteX10" fmla="*/ 5241875 w 12297880"/>
              <a:gd name="connsiteY10" fmla="*/ 395781 h 3563263"/>
              <a:gd name="connsiteX11" fmla="*/ 6024602 w 12297880"/>
              <a:gd name="connsiteY11" fmla="*/ 22706 h 3563263"/>
              <a:gd name="connsiteX12" fmla="*/ 6609818 w 12297880"/>
              <a:gd name="connsiteY12" fmla="*/ 483564 h 3563263"/>
              <a:gd name="connsiteX13" fmla="*/ 5578373 w 12297880"/>
              <a:gd name="connsiteY13" fmla="*/ 1880768 h 3563263"/>
              <a:gd name="connsiteX14" fmla="*/ 6936891 w 12297880"/>
              <a:gd name="connsiteY14" fmla="*/ 1897663 h 3563263"/>
              <a:gd name="connsiteX15" fmla="*/ 7158458 w 12297880"/>
              <a:gd name="connsiteY15" fmla="*/ 2239211 h 3563263"/>
              <a:gd name="connsiteX16" fmla="*/ 7443751 w 12297880"/>
              <a:gd name="connsiteY16" fmla="*/ 761 h 3563263"/>
              <a:gd name="connsiteX17" fmla="*/ 7707098 w 12297880"/>
              <a:gd name="connsiteY17" fmla="*/ 3534002 h 3563263"/>
              <a:gd name="connsiteX18" fmla="*/ 8028966 w 12297880"/>
              <a:gd name="connsiteY18" fmla="*/ 1251660 h 3563263"/>
              <a:gd name="connsiteX19" fmla="*/ 8124064 w 12297880"/>
              <a:gd name="connsiteY19" fmla="*/ 1895397 h 3563263"/>
              <a:gd name="connsiteX20" fmla="*/ 12297880 w 12297880"/>
              <a:gd name="connsiteY20" fmla="*/ 186389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78373 w 12276608"/>
              <a:gd name="connsiteY13" fmla="*/ 1880768 h 3563263"/>
              <a:gd name="connsiteX14" fmla="*/ 6936891 w 12276608"/>
              <a:gd name="connsiteY14" fmla="*/ 1897663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24064 w 12276608"/>
              <a:gd name="connsiteY19" fmla="*/ 1895397 h 3563263"/>
              <a:gd name="connsiteX20" fmla="*/ 12276608 w 12276608"/>
              <a:gd name="connsiteY20" fmla="*/ 1839077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78373 w 12276608"/>
              <a:gd name="connsiteY13" fmla="*/ 1880768 h 3563263"/>
              <a:gd name="connsiteX14" fmla="*/ 6936891 w 12276608"/>
              <a:gd name="connsiteY14" fmla="*/ 1897663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24064 w 12276608"/>
              <a:gd name="connsiteY19" fmla="*/ 1895397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78373 w 12276608"/>
              <a:gd name="connsiteY13" fmla="*/ 1880768 h 3563263"/>
              <a:gd name="connsiteX14" fmla="*/ 6936891 w 12276608"/>
              <a:gd name="connsiteY14" fmla="*/ 1897663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78373 w 12276608"/>
              <a:gd name="connsiteY13" fmla="*/ 1880768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19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19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54896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54896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83893 w 12276608"/>
              <a:gd name="connsiteY6" fmla="*/ 1840265 h 3563263"/>
              <a:gd name="connsiteX7" fmla="*/ 4895951 w 12276608"/>
              <a:gd name="connsiteY7" fmla="*/ 1854896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83894 w 12276608"/>
              <a:gd name="connsiteY6" fmla="*/ 1847355 h 3563263"/>
              <a:gd name="connsiteX7" fmla="*/ 4895951 w 12276608"/>
              <a:gd name="connsiteY7" fmla="*/ 1854896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83894 w 12276608"/>
              <a:gd name="connsiteY6" fmla="*/ 1847355 h 3563263"/>
              <a:gd name="connsiteX7" fmla="*/ 4895951 w 12276608"/>
              <a:gd name="connsiteY7" fmla="*/ 1851352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45890 w 12276608"/>
              <a:gd name="connsiteY5" fmla="*/ 2239211 h 3563263"/>
              <a:gd name="connsiteX6" fmla="*/ 3483894 w 12276608"/>
              <a:gd name="connsiteY6" fmla="*/ 1847355 h 3563263"/>
              <a:gd name="connsiteX7" fmla="*/ 4895951 w 12276608"/>
              <a:gd name="connsiteY7" fmla="*/ 1851352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30875 w 12276608"/>
              <a:gd name="connsiteY1" fmla="*/ 1834230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45890 w 12276608"/>
              <a:gd name="connsiteY5" fmla="*/ 2239211 h 3563263"/>
              <a:gd name="connsiteX6" fmla="*/ 3483894 w 12276608"/>
              <a:gd name="connsiteY6" fmla="*/ 1847355 h 3563263"/>
              <a:gd name="connsiteX7" fmla="*/ 4895951 w 12276608"/>
              <a:gd name="connsiteY7" fmla="*/ 1851352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30875 w 12276608"/>
              <a:gd name="connsiteY1" fmla="*/ 1844866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45890 w 12276608"/>
              <a:gd name="connsiteY5" fmla="*/ 2239211 h 3563263"/>
              <a:gd name="connsiteX6" fmla="*/ 3483894 w 12276608"/>
              <a:gd name="connsiteY6" fmla="*/ 1847355 h 3563263"/>
              <a:gd name="connsiteX7" fmla="*/ 4895951 w 12276608"/>
              <a:gd name="connsiteY7" fmla="*/ 1851352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4042146"/>
              <a:gd name="connsiteY0" fmla="*/ 1838766 h 3563263"/>
              <a:gd name="connsiteX1" fmla="*/ 4096413 w 14042146"/>
              <a:gd name="connsiteY1" fmla="*/ 1844866 h 3563263"/>
              <a:gd name="connsiteX2" fmla="*/ 4213007 w 14042146"/>
              <a:gd name="connsiteY2" fmla="*/ 1237030 h 3563263"/>
              <a:gd name="connsiteX3" fmla="*/ 4498299 w 14042146"/>
              <a:gd name="connsiteY3" fmla="*/ 3563263 h 3563263"/>
              <a:gd name="connsiteX4" fmla="*/ 4790907 w 14042146"/>
              <a:gd name="connsiteY4" fmla="*/ 15391 h 3563263"/>
              <a:gd name="connsiteX5" fmla="*/ 5111428 w 14042146"/>
              <a:gd name="connsiteY5" fmla="*/ 2239211 h 3563263"/>
              <a:gd name="connsiteX6" fmla="*/ 5249432 w 14042146"/>
              <a:gd name="connsiteY6" fmla="*/ 1847355 h 3563263"/>
              <a:gd name="connsiteX7" fmla="*/ 6661489 w 14042146"/>
              <a:gd name="connsiteY7" fmla="*/ 1851352 h 3563263"/>
              <a:gd name="connsiteX8" fmla="*/ 5646786 w 14042146"/>
              <a:gd name="connsiteY8" fmla="*/ 490879 h 3563263"/>
              <a:gd name="connsiteX9" fmla="*/ 6246632 w 14042146"/>
              <a:gd name="connsiteY9" fmla="*/ 761 h 3563263"/>
              <a:gd name="connsiteX10" fmla="*/ 7007413 w 14042146"/>
              <a:gd name="connsiteY10" fmla="*/ 395781 h 3563263"/>
              <a:gd name="connsiteX11" fmla="*/ 7790140 w 14042146"/>
              <a:gd name="connsiteY11" fmla="*/ 22706 h 3563263"/>
              <a:gd name="connsiteX12" fmla="*/ 8375356 w 14042146"/>
              <a:gd name="connsiteY12" fmla="*/ 483564 h 3563263"/>
              <a:gd name="connsiteX13" fmla="*/ 7347458 w 14042146"/>
              <a:gd name="connsiteY13" fmla="*/ 1848861 h 3563263"/>
              <a:gd name="connsiteX14" fmla="*/ 8720156 w 14042146"/>
              <a:gd name="connsiteY14" fmla="*/ 1851575 h 3563263"/>
              <a:gd name="connsiteX15" fmla="*/ 8923996 w 14042146"/>
              <a:gd name="connsiteY15" fmla="*/ 2239211 h 3563263"/>
              <a:gd name="connsiteX16" fmla="*/ 9209289 w 14042146"/>
              <a:gd name="connsiteY16" fmla="*/ 761 h 3563263"/>
              <a:gd name="connsiteX17" fmla="*/ 9472636 w 14042146"/>
              <a:gd name="connsiteY17" fmla="*/ 3534002 h 3563263"/>
              <a:gd name="connsiteX18" fmla="*/ 9794504 w 14042146"/>
              <a:gd name="connsiteY18" fmla="*/ 1251660 h 3563263"/>
              <a:gd name="connsiteX19" fmla="*/ 9910875 w 14042146"/>
              <a:gd name="connsiteY19" fmla="*/ 1849308 h 3563263"/>
              <a:gd name="connsiteX20" fmla="*/ 14042146 w 14042146"/>
              <a:gd name="connsiteY20" fmla="*/ 1849713 h 3563263"/>
              <a:gd name="connsiteX0" fmla="*/ 0 w 14042146"/>
              <a:gd name="connsiteY0" fmla="*/ 1849401 h 3563263"/>
              <a:gd name="connsiteX1" fmla="*/ 4096413 w 14042146"/>
              <a:gd name="connsiteY1" fmla="*/ 1844866 h 3563263"/>
              <a:gd name="connsiteX2" fmla="*/ 4213007 w 14042146"/>
              <a:gd name="connsiteY2" fmla="*/ 1237030 h 3563263"/>
              <a:gd name="connsiteX3" fmla="*/ 4498299 w 14042146"/>
              <a:gd name="connsiteY3" fmla="*/ 3563263 h 3563263"/>
              <a:gd name="connsiteX4" fmla="*/ 4790907 w 14042146"/>
              <a:gd name="connsiteY4" fmla="*/ 15391 h 3563263"/>
              <a:gd name="connsiteX5" fmla="*/ 5111428 w 14042146"/>
              <a:gd name="connsiteY5" fmla="*/ 2239211 h 3563263"/>
              <a:gd name="connsiteX6" fmla="*/ 5249432 w 14042146"/>
              <a:gd name="connsiteY6" fmla="*/ 1847355 h 3563263"/>
              <a:gd name="connsiteX7" fmla="*/ 6661489 w 14042146"/>
              <a:gd name="connsiteY7" fmla="*/ 1851352 h 3563263"/>
              <a:gd name="connsiteX8" fmla="*/ 5646786 w 14042146"/>
              <a:gd name="connsiteY8" fmla="*/ 490879 h 3563263"/>
              <a:gd name="connsiteX9" fmla="*/ 6246632 w 14042146"/>
              <a:gd name="connsiteY9" fmla="*/ 761 h 3563263"/>
              <a:gd name="connsiteX10" fmla="*/ 7007413 w 14042146"/>
              <a:gd name="connsiteY10" fmla="*/ 395781 h 3563263"/>
              <a:gd name="connsiteX11" fmla="*/ 7790140 w 14042146"/>
              <a:gd name="connsiteY11" fmla="*/ 22706 h 3563263"/>
              <a:gd name="connsiteX12" fmla="*/ 8375356 w 14042146"/>
              <a:gd name="connsiteY12" fmla="*/ 483564 h 3563263"/>
              <a:gd name="connsiteX13" fmla="*/ 7347458 w 14042146"/>
              <a:gd name="connsiteY13" fmla="*/ 1848861 h 3563263"/>
              <a:gd name="connsiteX14" fmla="*/ 8720156 w 14042146"/>
              <a:gd name="connsiteY14" fmla="*/ 1851575 h 3563263"/>
              <a:gd name="connsiteX15" fmla="*/ 8923996 w 14042146"/>
              <a:gd name="connsiteY15" fmla="*/ 2239211 h 3563263"/>
              <a:gd name="connsiteX16" fmla="*/ 9209289 w 14042146"/>
              <a:gd name="connsiteY16" fmla="*/ 761 h 3563263"/>
              <a:gd name="connsiteX17" fmla="*/ 9472636 w 14042146"/>
              <a:gd name="connsiteY17" fmla="*/ 3534002 h 3563263"/>
              <a:gd name="connsiteX18" fmla="*/ 9794504 w 14042146"/>
              <a:gd name="connsiteY18" fmla="*/ 1251660 h 3563263"/>
              <a:gd name="connsiteX19" fmla="*/ 9910875 w 14042146"/>
              <a:gd name="connsiteY19" fmla="*/ 1849308 h 3563263"/>
              <a:gd name="connsiteX20" fmla="*/ 14042146 w 14042146"/>
              <a:gd name="connsiteY20" fmla="*/ 1849713 h 3563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42146" h="3563263">
                <a:moveTo>
                  <a:pt x="0" y="1849401"/>
                </a:moveTo>
                <a:lnTo>
                  <a:pt x="4096413" y="1844866"/>
                </a:lnTo>
                <a:lnTo>
                  <a:pt x="4213007" y="1237030"/>
                </a:lnTo>
                <a:lnTo>
                  <a:pt x="4498299" y="3563263"/>
                </a:lnTo>
                <a:lnTo>
                  <a:pt x="4790907" y="15391"/>
                </a:lnTo>
                <a:lnTo>
                  <a:pt x="5111428" y="2239211"/>
                </a:lnTo>
                <a:lnTo>
                  <a:pt x="5249432" y="1847355"/>
                </a:lnTo>
                <a:lnTo>
                  <a:pt x="6661489" y="1851352"/>
                </a:lnTo>
                <a:cubicBezTo>
                  <a:pt x="6354280" y="1427838"/>
                  <a:pt x="5660713" y="1208523"/>
                  <a:pt x="5646786" y="490879"/>
                </a:cubicBezTo>
                <a:cubicBezTo>
                  <a:pt x="5656538" y="183641"/>
                  <a:pt x="5966217" y="-13869"/>
                  <a:pt x="6246632" y="761"/>
                </a:cubicBezTo>
                <a:cubicBezTo>
                  <a:pt x="6548993" y="-6555"/>
                  <a:pt x="6807465" y="234847"/>
                  <a:pt x="7007413" y="395781"/>
                </a:cubicBezTo>
                <a:cubicBezTo>
                  <a:pt x="7219554" y="229970"/>
                  <a:pt x="7373175" y="20267"/>
                  <a:pt x="7790140" y="22706"/>
                </a:cubicBezTo>
                <a:cubicBezTo>
                  <a:pt x="8077872" y="12953"/>
                  <a:pt x="8365601" y="186080"/>
                  <a:pt x="8375356" y="483564"/>
                </a:cubicBezTo>
                <a:cubicBezTo>
                  <a:pt x="8375356" y="1212645"/>
                  <a:pt x="7705454" y="1404398"/>
                  <a:pt x="7347458" y="1848861"/>
                </a:cubicBezTo>
                <a:lnTo>
                  <a:pt x="8720156" y="1851575"/>
                </a:lnTo>
                <a:lnTo>
                  <a:pt x="8923996" y="2239211"/>
                </a:lnTo>
                <a:lnTo>
                  <a:pt x="9209289" y="761"/>
                </a:lnTo>
                <a:lnTo>
                  <a:pt x="9472636" y="3534002"/>
                </a:lnTo>
                <a:lnTo>
                  <a:pt x="9794504" y="1251660"/>
                </a:lnTo>
                <a:lnTo>
                  <a:pt x="9910875" y="1849308"/>
                </a:lnTo>
                <a:lnTo>
                  <a:pt x="14042146" y="1849713"/>
                </a:lnTo>
              </a:path>
            </a:pathLst>
          </a:cu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 latinLnBrk="0">
              <a:defRPr/>
            </a:pPr>
            <a:endParaRPr lang="ko-KR" altLang="en-US" sz="2026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1B726D-5967-4AFC-8137-96D92ECB8AD4}"/>
              </a:ext>
            </a:extLst>
          </p:cNvPr>
          <p:cNvSpPr txBox="1"/>
          <p:nvPr/>
        </p:nvSpPr>
        <p:spPr>
          <a:xfrm>
            <a:off x="3399224" y="3354685"/>
            <a:ext cx="2322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>
              <a:defRPr/>
            </a:pP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Trece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cu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vederea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activitățil</a:t>
            </a:r>
            <a:r>
              <a:rPr lang="ro-RO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ilegale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pe care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organizația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le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poate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îngădui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scuza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C6167DA-5A88-4699-B0D1-3FAB7D09B105}"/>
              </a:ext>
            </a:extLst>
          </p:cNvPr>
          <p:cNvGrpSpPr/>
          <p:nvPr/>
        </p:nvGrpSpPr>
        <p:grpSpPr>
          <a:xfrm>
            <a:off x="2915660" y="1477049"/>
            <a:ext cx="432048" cy="432048"/>
            <a:chOff x="2363547" y="1405974"/>
            <a:chExt cx="576064" cy="57606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5EEAD7B-A91F-4626-A0FA-B73E97340ADF}"/>
                </a:ext>
              </a:extLst>
            </p:cNvPr>
            <p:cNvSpPr/>
            <p:nvPr/>
          </p:nvSpPr>
          <p:spPr>
            <a:xfrm>
              <a:off x="2363547" y="1405974"/>
              <a:ext cx="576064" cy="5760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2026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A869B0C-3A5B-4B4B-A30F-50D5D5A7DE9B}"/>
                </a:ext>
              </a:extLst>
            </p:cNvPr>
            <p:cNvSpPr/>
            <p:nvPr/>
          </p:nvSpPr>
          <p:spPr>
            <a:xfrm>
              <a:off x="2439747" y="1482174"/>
              <a:ext cx="423664" cy="4236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2026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0FF5118-CDF9-4094-8970-4747314F1976}"/>
                </a:ext>
              </a:extLst>
            </p:cNvPr>
            <p:cNvSpPr/>
            <p:nvPr/>
          </p:nvSpPr>
          <p:spPr>
            <a:xfrm>
              <a:off x="2515947" y="1558374"/>
              <a:ext cx="271264" cy="2712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2026">
                <a:solidFill>
                  <a:prstClr val="white"/>
                </a:solidFill>
                <a:latin typeface="Arial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FC67CEB-0D86-4A3A-BFFA-89EF7C08A852}"/>
              </a:ext>
            </a:extLst>
          </p:cNvPr>
          <p:cNvSpPr txBox="1"/>
          <p:nvPr/>
        </p:nvSpPr>
        <p:spPr>
          <a:xfrm>
            <a:off x="284693" y="1183560"/>
            <a:ext cx="2132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latinLnBrk="0">
              <a:defRPr/>
            </a:pP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Intimidarea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hărțuirea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discriminarea</a:t>
            </a:r>
            <a:r>
              <a:rPr lang="en-US" altLang="ko-KR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.</a:t>
            </a:r>
            <a:endParaRPr lang="ko-KR" altLang="en-US" sz="9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A7CB99-4F74-4BF0-BA34-8CB3E0603E08}"/>
              </a:ext>
            </a:extLst>
          </p:cNvPr>
          <p:cNvSpPr txBox="1"/>
          <p:nvPr/>
        </p:nvSpPr>
        <p:spPr>
          <a:xfrm>
            <a:off x="153538" y="3160023"/>
            <a:ext cx="23222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latinLnBrk="0">
              <a:defRPr/>
            </a:pP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Emite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intenționat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rapoarte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comunicări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false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ori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permite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încurajează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pe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alții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să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facă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acest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lucru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inclusiv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minimizarea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ascunderea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omiterea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constatărilor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concluziilor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evaluărilor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auditului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intern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10B91E0-72B1-4F5D-BE12-224C3FC5DE77}"/>
              </a:ext>
            </a:extLst>
          </p:cNvPr>
          <p:cNvSpPr txBox="1"/>
          <p:nvPr/>
        </p:nvSpPr>
        <p:spPr>
          <a:xfrm>
            <a:off x="6336374" y="1228141"/>
            <a:ext cx="27558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latinLnBrk="0">
              <a:defRPr/>
            </a:pP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Minciuna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înșelăciunea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inducerea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intenționată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în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eroare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a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altora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prezentarea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neadevărată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a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competențelor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calificărilor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(cum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ar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fi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pretinderea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deținerii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unei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certificări</a:t>
            </a:r>
            <a:r>
              <a:rPr lang="ro-RO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sau când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expirată</a:t>
            </a:r>
            <a:r>
              <a:rPr lang="ro-RO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inactivă</a:t>
            </a:r>
            <a:r>
              <a:rPr lang="ro-RO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sau revocată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).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E918A62-1692-4228-B8CF-1F9C43BB1629}"/>
              </a:ext>
            </a:extLst>
          </p:cNvPr>
          <p:cNvSpPr txBox="1"/>
          <p:nvPr/>
        </p:nvSpPr>
        <p:spPr>
          <a:xfrm>
            <a:off x="6537628" y="3898687"/>
            <a:ext cx="2460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latinLnBrk="0">
              <a:defRPr/>
            </a:pP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Solicitarea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dezvăluirea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informații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confidențiale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fără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autorizarea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corespunzătoare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</p:txBody>
      </p:sp>
      <p:grpSp>
        <p:nvGrpSpPr>
          <p:cNvPr id="24" name="Group 5">
            <a:extLst>
              <a:ext uri="{FF2B5EF4-FFF2-40B4-BE49-F238E27FC236}">
                <a16:creationId xmlns:a16="http://schemas.microsoft.com/office/drawing/2014/main" id="{5A41EDBE-0A5E-4AA4-97AE-45FFEB329BC7}"/>
              </a:ext>
            </a:extLst>
          </p:cNvPr>
          <p:cNvGrpSpPr/>
          <p:nvPr/>
        </p:nvGrpSpPr>
        <p:grpSpPr>
          <a:xfrm>
            <a:off x="5780240" y="1477049"/>
            <a:ext cx="432048" cy="432048"/>
            <a:chOff x="2363547" y="1405974"/>
            <a:chExt cx="576064" cy="576064"/>
          </a:xfrm>
        </p:grpSpPr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FF2E3B9E-383D-45BD-9D98-016A8B706E93}"/>
                </a:ext>
              </a:extLst>
            </p:cNvPr>
            <p:cNvSpPr/>
            <p:nvPr/>
          </p:nvSpPr>
          <p:spPr>
            <a:xfrm>
              <a:off x="2363547" y="1405974"/>
              <a:ext cx="576064" cy="5760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2026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26" name="Oval 7">
              <a:extLst>
                <a:ext uri="{FF2B5EF4-FFF2-40B4-BE49-F238E27FC236}">
                  <a16:creationId xmlns:a16="http://schemas.microsoft.com/office/drawing/2014/main" id="{51EAE2FA-DC59-44D4-AE55-8442EE225986}"/>
                </a:ext>
              </a:extLst>
            </p:cNvPr>
            <p:cNvSpPr/>
            <p:nvPr/>
          </p:nvSpPr>
          <p:spPr>
            <a:xfrm>
              <a:off x="2439747" y="1482174"/>
              <a:ext cx="423664" cy="4236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2026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27" name="Oval 8">
              <a:extLst>
                <a:ext uri="{FF2B5EF4-FFF2-40B4-BE49-F238E27FC236}">
                  <a16:creationId xmlns:a16="http://schemas.microsoft.com/office/drawing/2014/main" id="{2F3275FD-3862-4B8B-A78C-DF0E35B0AA4C}"/>
                </a:ext>
              </a:extLst>
            </p:cNvPr>
            <p:cNvSpPr/>
            <p:nvPr/>
          </p:nvSpPr>
          <p:spPr>
            <a:xfrm>
              <a:off x="2515947" y="1558374"/>
              <a:ext cx="271264" cy="2712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2026">
                <a:solidFill>
                  <a:prstClr val="white"/>
                </a:solidFill>
                <a:latin typeface="Arial"/>
              </a:endParaRPr>
            </a:p>
          </p:txBody>
        </p:sp>
      </p:grpSp>
      <p:grpSp>
        <p:nvGrpSpPr>
          <p:cNvPr id="28" name="Group 5">
            <a:extLst>
              <a:ext uri="{FF2B5EF4-FFF2-40B4-BE49-F238E27FC236}">
                <a16:creationId xmlns:a16="http://schemas.microsoft.com/office/drawing/2014/main" id="{FC8D3BDD-B512-4243-B382-8589D2C8BE14}"/>
              </a:ext>
            </a:extLst>
          </p:cNvPr>
          <p:cNvGrpSpPr/>
          <p:nvPr/>
        </p:nvGrpSpPr>
        <p:grpSpPr>
          <a:xfrm>
            <a:off x="2709893" y="3994286"/>
            <a:ext cx="432048" cy="432048"/>
            <a:chOff x="2363547" y="1405974"/>
            <a:chExt cx="576064" cy="576064"/>
          </a:xfrm>
        </p:grpSpPr>
        <p:sp>
          <p:nvSpPr>
            <p:cNvPr id="29" name="Oval 6">
              <a:extLst>
                <a:ext uri="{FF2B5EF4-FFF2-40B4-BE49-F238E27FC236}">
                  <a16:creationId xmlns:a16="http://schemas.microsoft.com/office/drawing/2014/main" id="{63CA96BE-B0C5-49AC-9E8E-E9356F82DC9E}"/>
                </a:ext>
              </a:extLst>
            </p:cNvPr>
            <p:cNvSpPr/>
            <p:nvPr/>
          </p:nvSpPr>
          <p:spPr>
            <a:xfrm>
              <a:off x="2363547" y="1405974"/>
              <a:ext cx="576064" cy="5760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2026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30" name="Oval 7">
              <a:extLst>
                <a:ext uri="{FF2B5EF4-FFF2-40B4-BE49-F238E27FC236}">
                  <a16:creationId xmlns:a16="http://schemas.microsoft.com/office/drawing/2014/main" id="{CE4CA393-4411-49D0-B436-5C044CD8B461}"/>
                </a:ext>
              </a:extLst>
            </p:cNvPr>
            <p:cNvSpPr/>
            <p:nvPr/>
          </p:nvSpPr>
          <p:spPr>
            <a:xfrm>
              <a:off x="2439747" y="1482174"/>
              <a:ext cx="423664" cy="4236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2026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31" name="Oval 8">
              <a:extLst>
                <a:ext uri="{FF2B5EF4-FFF2-40B4-BE49-F238E27FC236}">
                  <a16:creationId xmlns:a16="http://schemas.microsoft.com/office/drawing/2014/main" id="{CD942C31-3881-4166-B30A-77A9A3C9BB7F}"/>
                </a:ext>
              </a:extLst>
            </p:cNvPr>
            <p:cNvSpPr/>
            <p:nvPr/>
          </p:nvSpPr>
          <p:spPr>
            <a:xfrm>
              <a:off x="2515947" y="1558374"/>
              <a:ext cx="271264" cy="2712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2026">
                <a:solidFill>
                  <a:prstClr val="white"/>
                </a:solidFill>
                <a:latin typeface="Arial"/>
              </a:endParaRPr>
            </a:p>
          </p:txBody>
        </p:sp>
      </p:grpSp>
      <p:grpSp>
        <p:nvGrpSpPr>
          <p:cNvPr id="32" name="Group 5">
            <a:extLst>
              <a:ext uri="{FF2B5EF4-FFF2-40B4-BE49-F238E27FC236}">
                <a16:creationId xmlns:a16="http://schemas.microsoft.com/office/drawing/2014/main" id="{8B6E5817-E5DE-4ECD-A063-3D86E926026A}"/>
              </a:ext>
            </a:extLst>
          </p:cNvPr>
          <p:cNvGrpSpPr/>
          <p:nvPr/>
        </p:nvGrpSpPr>
        <p:grpSpPr>
          <a:xfrm>
            <a:off x="5961476" y="3994286"/>
            <a:ext cx="432048" cy="432048"/>
            <a:chOff x="2363547" y="1405974"/>
            <a:chExt cx="576064" cy="576064"/>
          </a:xfrm>
        </p:grpSpPr>
        <p:sp>
          <p:nvSpPr>
            <p:cNvPr id="33" name="Oval 6">
              <a:extLst>
                <a:ext uri="{FF2B5EF4-FFF2-40B4-BE49-F238E27FC236}">
                  <a16:creationId xmlns:a16="http://schemas.microsoft.com/office/drawing/2014/main" id="{AB8C7452-EC61-4364-B9D0-99B909A52ABA}"/>
                </a:ext>
              </a:extLst>
            </p:cNvPr>
            <p:cNvSpPr/>
            <p:nvPr/>
          </p:nvSpPr>
          <p:spPr>
            <a:xfrm>
              <a:off x="2363547" y="1405974"/>
              <a:ext cx="576064" cy="5760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2026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34" name="Oval 7">
              <a:extLst>
                <a:ext uri="{FF2B5EF4-FFF2-40B4-BE49-F238E27FC236}">
                  <a16:creationId xmlns:a16="http://schemas.microsoft.com/office/drawing/2014/main" id="{DDEF25A8-2920-4843-BEAB-DFE8E1EAFDED}"/>
                </a:ext>
              </a:extLst>
            </p:cNvPr>
            <p:cNvSpPr/>
            <p:nvPr/>
          </p:nvSpPr>
          <p:spPr>
            <a:xfrm>
              <a:off x="2439747" y="1482174"/>
              <a:ext cx="423664" cy="4236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2026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35" name="Oval 8">
              <a:extLst>
                <a:ext uri="{FF2B5EF4-FFF2-40B4-BE49-F238E27FC236}">
                  <a16:creationId xmlns:a16="http://schemas.microsoft.com/office/drawing/2014/main" id="{24808251-6BF9-4212-B229-0EBD1B8A94C8}"/>
                </a:ext>
              </a:extLst>
            </p:cNvPr>
            <p:cNvSpPr/>
            <p:nvPr/>
          </p:nvSpPr>
          <p:spPr>
            <a:xfrm>
              <a:off x="2515947" y="1558374"/>
              <a:ext cx="271264" cy="2712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2026">
                <a:solidFill>
                  <a:prstClr val="white"/>
                </a:solidFill>
                <a:latin typeface="Arial"/>
              </a:endParaRPr>
            </a:p>
          </p:txBody>
        </p:sp>
      </p:grpSp>
      <p:sp>
        <p:nvSpPr>
          <p:cNvPr id="36" name="Oval 22">
            <a:extLst>
              <a:ext uri="{FF2B5EF4-FFF2-40B4-BE49-F238E27FC236}">
                <a16:creationId xmlns:a16="http://schemas.microsoft.com/office/drawing/2014/main" id="{CB4D675A-EDC4-481E-B879-08502E8F86B4}"/>
              </a:ext>
            </a:extLst>
          </p:cNvPr>
          <p:cNvSpPr>
            <a:spLocks/>
          </p:cNvSpPr>
          <p:nvPr/>
        </p:nvSpPr>
        <p:spPr>
          <a:xfrm>
            <a:off x="4207309" y="2086083"/>
            <a:ext cx="706087" cy="706087"/>
          </a:xfrm>
          <a:custGeom>
            <a:avLst/>
            <a:gdLst/>
            <a:ahLst/>
            <a:cxnLst/>
            <a:rect l="l" t="t" r="r" b="b"/>
            <a:pathLst>
              <a:path w="3880153" h="3953697">
                <a:moveTo>
                  <a:pt x="1455" y="3168352"/>
                </a:moveTo>
                <a:cubicBezTo>
                  <a:pt x="205207" y="3400679"/>
                  <a:pt x="634857" y="3494667"/>
                  <a:pt x="960501" y="3505633"/>
                </a:cubicBezTo>
                <a:cubicBezTo>
                  <a:pt x="1028690" y="3627447"/>
                  <a:pt x="1119686" y="3734676"/>
                  <a:pt x="1227538" y="3821974"/>
                </a:cubicBezTo>
                <a:cubicBezTo>
                  <a:pt x="1160267" y="3830083"/>
                  <a:pt x="1089308" y="3833153"/>
                  <a:pt x="1014889" y="3832102"/>
                </a:cubicBezTo>
                <a:cubicBezTo>
                  <a:pt x="621954" y="3837001"/>
                  <a:pt x="201774" y="3729237"/>
                  <a:pt x="6261" y="3480618"/>
                </a:cubicBezTo>
                <a:cubicBezTo>
                  <a:pt x="13084" y="3484795"/>
                  <a:pt x="14745" y="3457252"/>
                  <a:pt x="1455" y="3168352"/>
                </a:cubicBezTo>
                <a:close/>
                <a:moveTo>
                  <a:pt x="3880153" y="3138359"/>
                </a:moveTo>
                <a:cubicBezTo>
                  <a:pt x="3866863" y="3427259"/>
                  <a:pt x="3868524" y="3454802"/>
                  <a:pt x="3875347" y="3450625"/>
                </a:cubicBezTo>
                <a:cubicBezTo>
                  <a:pt x="3706183" y="3641999"/>
                  <a:pt x="3368822" y="3808933"/>
                  <a:pt x="2885642" y="3802109"/>
                </a:cubicBezTo>
                <a:cubicBezTo>
                  <a:pt x="2813626" y="3803007"/>
                  <a:pt x="2740694" y="3800121"/>
                  <a:pt x="2668496" y="3792296"/>
                </a:cubicBezTo>
                <a:cubicBezTo>
                  <a:pt x="2770475" y="3703843"/>
                  <a:pt x="2855364" y="3596451"/>
                  <a:pt x="2918364" y="3475766"/>
                </a:cubicBezTo>
                <a:cubicBezTo>
                  <a:pt x="3244332" y="3465202"/>
                  <a:pt x="3675828" y="3371339"/>
                  <a:pt x="3880153" y="3138359"/>
                </a:cubicBezTo>
                <a:close/>
                <a:moveTo>
                  <a:pt x="2029821" y="3074540"/>
                </a:moveTo>
                <a:cubicBezTo>
                  <a:pt x="2072358" y="3090570"/>
                  <a:pt x="2100256" y="3117016"/>
                  <a:pt x="2101178" y="3147049"/>
                </a:cubicBezTo>
                <a:cubicBezTo>
                  <a:pt x="2102135" y="3178198"/>
                  <a:pt x="2073853" y="3206004"/>
                  <a:pt x="2029821" y="3222855"/>
                </a:cubicBezTo>
                <a:close/>
                <a:moveTo>
                  <a:pt x="1455" y="2758032"/>
                </a:moveTo>
                <a:cubicBezTo>
                  <a:pt x="177591" y="2958870"/>
                  <a:pt x="522539" y="3056328"/>
                  <a:pt x="823260" y="3085716"/>
                </a:cubicBezTo>
                <a:cubicBezTo>
                  <a:pt x="836237" y="3203756"/>
                  <a:pt x="868282" y="3316114"/>
                  <a:pt x="916781" y="3419465"/>
                </a:cubicBezTo>
                <a:cubicBezTo>
                  <a:pt x="553826" y="3407844"/>
                  <a:pt x="185565" y="3298305"/>
                  <a:pt x="6261" y="3070298"/>
                </a:cubicBezTo>
                <a:cubicBezTo>
                  <a:pt x="13084" y="3074475"/>
                  <a:pt x="14745" y="3046932"/>
                  <a:pt x="1455" y="2758032"/>
                </a:cubicBezTo>
                <a:close/>
                <a:moveTo>
                  <a:pt x="3880153" y="2733869"/>
                </a:moveTo>
                <a:cubicBezTo>
                  <a:pt x="3866863" y="3022769"/>
                  <a:pt x="3868524" y="3050312"/>
                  <a:pt x="3875347" y="3046135"/>
                </a:cubicBezTo>
                <a:cubicBezTo>
                  <a:pt x="3714650" y="3227931"/>
                  <a:pt x="3402172" y="3387671"/>
                  <a:pt x="2957054" y="3395450"/>
                </a:cubicBezTo>
                <a:cubicBezTo>
                  <a:pt x="3001703" y="3291967"/>
                  <a:pt x="3030894" y="3180307"/>
                  <a:pt x="3041718" y="3063353"/>
                </a:cubicBezTo>
                <a:cubicBezTo>
                  <a:pt x="3346235" y="3035739"/>
                  <a:pt x="3700756" y="2938426"/>
                  <a:pt x="3880153" y="2733869"/>
                </a:cubicBezTo>
                <a:close/>
                <a:moveTo>
                  <a:pt x="1820161" y="2670546"/>
                </a:moveTo>
                <a:lnTo>
                  <a:pt x="1820161" y="2807794"/>
                </a:lnTo>
                <a:cubicBezTo>
                  <a:pt x="1784534" y="2791726"/>
                  <a:pt x="1761919" y="2767633"/>
                  <a:pt x="1761090" y="2740643"/>
                </a:cubicBezTo>
                <a:cubicBezTo>
                  <a:pt x="1760228" y="2712584"/>
                  <a:pt x="1783091" y="2687237"/>
                  <a:pt x="1820161" y="2670546"/>
                </a:cubicBezTo>
                <a:close/>
                <a:moveTo>
                  <a:pt x="1820161" y="2351698"/>
                </a:moveTo>
                <a:lnTo>
                  <a:pt x="1820161" y="2426781"/>
                </a:lnTo>
                <a:cubicBezTo>
                  <a:pt x="1541058" y="2454722"/>
                  <a:pt x="1332994" y="2587385"/>
                  <a:pt x="1337817" y="2744384"/>
                </a:cubicBezTo>
                <a:cubicBezTo>
                  <a:pt x="1342529" y="2897779"/>
                  <a:pt x="1548926" y="3024362"/>
                  <a:pt x="1820161" y="3051732"/>
                </a:cubicBezTo>
                <a:lnTo>
                  <a:pt x="1820161" y="3217389"/>
                </a:lnTo>
                <a:cubicBezTo>
                  <a:pt x="1786002" y="3201854"/>
                  <a:pt x="1763663" y="3178972"/>
                  <a:pt x="1761274" y="3153060"/>
                </a:cubicBezTo>
                <a:lnTo>
                  <a:pt x="1338460" y="3164281"/>
                </a:lnTo>
                <a:cubicBezTo>
                  <a:pt x="1352256" y="3313879"/>
                  <a:pt x="1556620" y="3434536"/>
                  <a:pt x="1820161" y="3461071"/>
                </a:cubicBezTo>
                <a:lnTo>
                  <a:pt x="1820161" y="3539697"/>
                </a:lnTo>
                <a:lnTo>
                  <a:pt x="2029821" y="3539697"/>
                </a:lnTo>
                <a:lnTo>
                  <a:pt x="2029821" y="3462128"/>
                </a:lnTo>
                <a:cubicBezTo>
                  <a:pt x="2315071" y="3436849"/>
                  <a:pt x="2529344" y="3302606"/>
                  <a:pt x="2524450" y="3143308"/>
                </a:cubicBezTo>
                <a:cubicBezTo>
                  <a:pt x="2519668" y="2987610"/>
                  <a:pt x="2307099" y="2859535"/>
                  <a:pt x="2029821" y="2834965"/>
                </a:cubicBezTo>
                <a:lnTo>
                  <a:pt x="2029821" y="2665297"/>
                </a:lnTo>
                <a:cubicBezTo>
                  <a:pt x="2070848" y="2680600"/>
                  <a:pt x="2098329" y="2705732"/>
                  <a:pt x="2100994" y="2734632"/>
                </a:cubicBezTo>
                <a:lnTo>
                  <a:pt x="2523807" y="2723411"/>
                </a:lnTo>
                <a:cubicBezTo>
                  <a:pt x="2509797" y="2571487"/>
                  <a:pt x="2299247" y="2449410"/>
                  <a:pt x="2029821" y="2425195"/>
                </a:cubicBezTo>
                <a:lnTo>
                  <a:pt x="2029821" y="2351698"/>
                </a:lnTo>
                <a:close/>
                <a:moveTo>
                  <a:pt x="1455" y="2347712"/>
                </a:moveTo>
                <a:cubicBezTo>
                  <a:pt x="183117" y="2554851"/>
                  <a:pt x="544352" y="2652021"/>
                  <a:pt x="851373" y="2678440"/>
                </a:cubicBezTo>
                <a:cubicBezTo>
                  <a:pt x="827251" y="2766976"/>
                  <a:pt x="815133" y="2860130"/>
                  <a:pt x="815133" y="2956114"/>
                </a:cubicBezTo>
                <a:cubicBezTo>
                  <a:pt x="815133" y="2971896"/>
                  <a:pt x="815461" y="2987602"/>
                  <a:pt x="817509" y="3003166"/>
                </a:cubicBezTo>
                <a:cubicBezTo>
                  <a:pt x="488191" y="2976547"/>
                  <a:pt x="169203" y="2867179"/>
                  <a:pt x="6261" y="2659978"/>
                </a:cubicBezTo>
                <a:cubicBezTo>
                  <a:pt x="13084" y="2664155"/>
                  <a:pt x="14745" y="2636612"/>
                  <a:pt x="1455" y="2347712"/>
                </a:cubicBezTo>
                <a:close/>
                <a:moveTo>
                  <a:pt x="3880153" y="2329379"/>
                </a:moveTo>
                <a:cubicBezTo>
                  <a:pt x="3866863" y="2618279"/>
                  <a:pt x="3868524" y="2645822"/>
                  <a:pt x="3875347" y="2641645"/>
                </a:cubicBezTo>
                <a:cubicBezTo>
                  <a:pt x="3725516" y="2811149"/>
                  <a:pt x="3443734" y="2961479"/>
                  <a:pt x="3045509" y="2988274"/>
                </a:cubicBezTo>
                <a:lnTo>
                  <a:pt x="3047133" y="2956114"/>
                </a:lnTo>
                <a:cubicBezTo>
                  <a:pt x="3047133" y="2854429"/>
                  <a:pt x="3033534" y="2755921"/>
                  <a:pt x="3006831" y="2662641"/>
                </a:cubicBezTo>
                <a:cubicBezTo>
                  <a:pt x="3318650" y="2638590"/>
                  <a:pt x="3693842" y="2541819"/>
                  <a:pt x="3880153" y="2329379"/>
                </a:cubicBezTo>
                <a:close/>
                <a:moveTo>
                  <a:pt x="1931133" y="1937697"/>
                </a:moveTo>
                <a:cubicBezTo>
                  <a:pt x="2487898" y="1937697"/>
                  <a:pt x="2939245" y="2388994"/>
                  <a:pt x="2939245" y="2945697"/>
                </a:cubicBezTo>
                <a:cubicBezTo>
                  <a:pt x="2939245" y="3502400"/>
                  <a:pt x="2487898" y="3953697"/>
                  <a:pt x="1931133" y="3953697"/>
                </a:cubicBezTo>
                <a:cubicBezTo>
                  <a:pt x="1374368" y="3953697"/>
                  <a:pt x="923021" y="3502400"/>
                  <a:pt x="923021" y="2945697"/>
                </a:cubicBezTo>
                <a:cubicBezTo>
                  <a:pt x="923021" y="2388994"/>
                  <a:pt x="1374368" y="1937697"/>
                  <a:pt x="1931133" y="1937697"/>
                </a:cubicBezTo>
                <a:close/>
                <a:moveTo>
                  <a:pt x="1455" y="1937392"/>
                </a:moveTo>
                <a:cubicBezTo>
                  <a:pt x="214734" y="2180582"/>
                  <a:pt x="675532" y="2272194"/>
                  <a:pt x="1005427" y="2276729"/>
                </a:cubicBezTo>
                <a:lnTo>
                  <a:pt x="1048467" y="2274995"/>
                </a:lnTo>
                <a:cubicBezTo>
                  <a:pt x="973036" y="2370730"/>
                  <a:pt x="913948" y="2479702"/>
                  <a:pt x="874973" y="2597837"/>
                </a:cubicBezTo>
                <a:cubicBezTo>
                  <a:pt x="525848" y="2578625"/>
                  <a:pt x="178686" y="2468917"/>
                  <a:pt x="6261" y="2249658"/>
                </a:cubicBezTo>
                <a:cubicBezTo>
                  <a:pt x="13084" y="2253835"/>
                  <a:pt x="14745" y="2226292"/>
                  <a:pt x="1455" y="1937392"/>
                </a:cubicBezTo>
                <a:close/>
                <a:moveTo>
                  <a:pt x="3880153" y="1924889"/>
                </a:moveTo>
                <a:cubicBezTo>
                  <a:pt x="3866863" y="2213789"/>
                  <a:pt x="3868524" y="2241332"/>
                  <a:pt x="3875347" y="2237155"/>
                </a:cubicBezTo>
                <a:cubicBezTo>
                  <a:pt x="3717776" y="2415415"/>
                  <a:pt x="3414270" y="2572469"/>
                  <a:pt x="2982846" y="2585687"/>
                </a:cubicBezTo>
                <a:cubicBezTo>
                  <a:pt x="2942265" y="2466665"/>
                  <a:pt x="2881020" y="2357243"/>
                  <a:pt x="2803561" y="2261302"/>
                </a:cubicBezTo>
                <a:cubicBezTo>
                  <a:pt x="2828324" y="2263132"/>
                  <a:pt x="2852587" y="2263902"/>
                  <a:pt x="2876180" y="2264226"/>
                </a:cubicBezTo>
                <a:cubicBezTo>
                  <a:pt x="3206076" y="2259691"/>
                  <a:pt x="3666874" y="2168079"/>
                  <a:pt x="3880153" y="1924889"/>
                </a:cubicBezTo>
                <a:close/>
                <a:moveTo>
                  <a:pt x="2970728" y="1742046"/>
                </a:moveTo>
                <a:cubicBezTo>
                  <a:pt x="3013265" y="1749515"/>
                  <a:pt x="3041163" y="1761838"/>
                  <a:pt x="3042085" y="1775832"/>
                </a:cubicBezTo>
                <a:cubicBezTo>
                  <a:pt x="3043042" y="1790346"/>
                  <a:pt x="3014760" y="1803303"/>
                  <a:pt x="2970728" y="1811155"/>
                </a:cubicBezTo>
                <a:close/>
                <a:moveTo>
                  <a:pt x="2761068" y="1553800"/>
                </a:moveTo>
                <a:lnTo>
                  <a:pt x="2761068" y="1617752"/>
                </a:lnTo>
                <a:cubicBezTo>
                  <a:pt x="2725441" y="1610265"/>
                  <a:pt x="2702826" y="1599039"/>
                  <a:pt x="2701997" y="1586462"/>
                </a:cubicBezTo>
                <a:cubicBezTo>
                  <a:pt x="2701135" y="1573388"/>
                  <a:pt x="2723998" y="1561577"/>
                  <a:pt x="2761068" y="1553800"/>
                </a:cubicBezTo>
                <a:close/>
                <a:moveTo>
                  <a:pt x="2761068" y="1405229"/>
                </a:moveTo>
                <a:lnTo>
                  <a:pt x="2761068" y="1440215"/>
                </a:lnTo>
                <a:cubicBezTo>
                  <a:pt x="2481965" y="1453234"/>
                  <a:pt x="2273901" y="1515050"/>
                  <a:pt x="2278724" y="1588206"/>
                </a:cubicBezTo>
                <a:cubicBezTo>
                  <a:pt x="2283436" y="1659682"/>
                  <a:pt x="2489833" y="1718665"/>
                  <a:pt x="2761068" y="1731418"/>
                </a:cubicBezTo>
                <a:lnTo>
                  <a:pt x="2761068" y="1808608"/>
                </a:lnTo>
                <a:cubicBezTo>
                  <a:pt x="2726909" y="1801369"/>
                  <a:pt x="2704570" y="1790707"/>
                  <a:pt x="2702181" y="1778633"/>
                </a:cubicBezTo>
                <a:lnTo>
                  <a:pt x="2279367" y="1783861"/>
                </a:lnTo>
                <a:cubicBezTo>
                  <a:pt x="2293163" y="1853568"/>
                  <a:pt x="2497527" y="1909790"/>
                  <a:pt x="2761068" y="1922154"/>
                </a:cubicBezTo>
                <a:lnTo>
                  <a:pt x="2761068" y="1958791"/>
                </a:lnTo>
                <a:lnTo>
                  <a:pt x="2970728" y="1958791"/>
                </a:lnTo>
                <a:lnTo>
                  <a:pt x="2970728" y="1922647"/>
                </a:lnTo>
                <a:cubicBezTo>
                  <a:pt x="3255978" y="1910868"/>
                  <a:pt x="3470251" y="1848316"/>
                  <a:pt x="3465357" y="1774089"/>
                </a:cubicBezTo>
                <a:cubicBezTo>
                  <a:pt x="3460575" y="1701540"/>
                  <a:pt x="3248006" y="1641862"/>
                  <a:pt x="2970728" y="1630413"/>
                </a:cubicBezTo>
                <a:lnTo>
                  <a:pt x="2970728" y="1551354"/>
                </a:lnTo>
                <a:cubicBezTo>
                  <a:pt x="3011755" y="1558485"/>
                  <a:pt x="3039236" y="1570195"/>
                  <a:pt x="3041901" y="1583662"/>
                </a:cubicBezTo>
                <a:lnTo>
                  <a:pt x="3464714" y="1578433"/>
                </a:lnTo>
                <a:cubicBezTo>
                  <a:pt x="3450704" y="1507642"/>
                  <a:pt x="3240154" y="1450759"/>
                  <a:pt x="2970728" y="1439476"/>
                </a:cubicBezTo>
                <a:lnTo>
                  <a:pt x="2970728" y="1405229"/>
                </a:lnTo>
                <a:close/>
                <a:moveTo>
                  <a:pt x="2872041" y="1244391"/>
                </a:moveTo>
                <a:cubicBezTo>
                  <a:pt x="3428806" y="1244391"/>
                  <a:pt x="3880153" y="1453922"/>
                  <a:pt x="3880153" y="1712391"/>
                </a:cubicBezTo>
                <a:cubicBezTo>
                  <a:pt x="3880153" y="1970860"/>
                  <a:pt x="3428806" y="2180391"/>
                  <a:pt x="2872041" y="2180391"/>
                </a:cubicBezTo>
                <a:cubicBezTo>
                  <a:pt x="2823092" y="2180391"/>
                  <a:pt x="2774958" y="2178772"/>
                  <a:pt x="2727893" y="2175376"/>
                </a:cubicBezTo>
                <a:cubicBezTo>
                  <a:pt x="2525684" y="1968353"/>
                  <a:pt x="2243385" y="1840114"/>
                  <a:pt x="1931133" y="1840114"/>
                </a:cubicBezTo>
                <a:cubicBezTo>
                  <a:pt x="1612467" y="1840114"/>
                  <a:pt x="1324996" y="1973676"/>
                  <a:pt x="1122380" y="2188572"/>
                </a:cubicBezTo>
                <a:cubicBezTo>
                  <a:pt x="1087421" y="2190857"/>
                  <a:pt x="1051575" y="2191340"/>
                  <a:pt x="1014889" y="2190822"/>
                </a:cubicBezTo>
                <a:cubicBezTo>
                  <a:pt x="621954" y="2195721"/>
                  <a:pt x="201774" y="2087957"/>
                  <a:pt x="6261" y="1839338"/>
                </a:cubicBezTo>
                <a:cubicBezTo>
                  <a:pt x="13084" y="1843515"/>
                  <a:pt x="14745" y="1815972"/>
                  <a:pt x="1455" y="1527072"/>
                </a:cubicBezTo>
                <a:cubicBezTo>
                  <a:pt x="214734" y="1770262"/>
                  <a:pt x="675532" y="1861874"/>
                  <a:pt x="1005427" y="1866409"/>
                </a:cubicBezTo>
                <a:cubicBezTo>
                  <a:pt x="1278600" y="1862654"/>
                  <a:pt x="1641530" y="1799192"/>
                  <a:pt x="1878042" y="1637444"/>
                </a:cubicBezTo>
                <a:cubicBezTo>
                  <a:pt x="1954537" y="1414404"/>
                  <a:pt x="2370521" y="1244391"/>
                  <a:pt x="2872041" y="1244391"/>
                </a:cubicBezTo>
                <a:close/>
                <a:moveTo>
                  <a:pt x="1455" y="1116752"/>
                </a:moveTo>
                <a:cubicBezTo>
                  <a:pt x="214734" y="1359942"/>
                  <a:pt x="675532" y="1451554"/>
                  <a:pt x="1005427" y="1456089"/>
                </a:cubicBezTo>
                <a:cubicBezTo>
                  <a:pt x="1335323" y="1451554"/>
                  <a:pt x="1796121" y="1359942"/>
                  <a:pt x="2009400" y="1116752"/>
                </a:cubicBezTo>
                <a:cubicBezTo>
                  <a:pt x="1996110" y="1405652"/>
                  <a:pt x="1997771" y="1433195"/>
                  <a:pt x="2004594" y="1429018"/>
                </a:cubicBezTo>
                <a:cubicBezTo>
                  <a:pt x="1835430" y="1620392"/>
                  <a:pt x="1498069" y="1787326"/>
                  <a:pt x="1014889" y="1780502"/>
                </a:cubicBezTo>
                <a:cubicBezTo>
                  <a:pt x="621954" y="1785401"/>
                  <a:pt x="201774" y="1677637"/>
                  <a:pt x="6261" y="1429018"/>
                </a:cubicBezTo>
                <a:cubicBezTo>
                  <a:pt x="13084" y="1433195"/>
                  <a:pt x="14745" y="1405652"/>
                  <a:pt x="1455" y="1116752"/>
                </a:cubicBezTo>
                <a:close/>
                <a:moveTo>
                  <a:pt x="1455" y="706432"/>
                </a:moveTo>
                <a:cubicBezTo>
                  <a:pt x="214734" y="949622"/>
                  <a:pt x="675532" y="1041234"/>
                  <a:pt x="1005427" y="1045769"/>
                </a:cubicBezTo>
                <a:cubicBezTo>
                  <a:pt x="1335323" y="1041234"/>
                  <a:pt x="1796121" y="949622"/>
                  <a:pt x="2009400" y="706432"/>
                </a:cubicBezTo>
                <a:cubicBezTo>
                  <a:pt x="1996110" y="995332"/>
                  <a:pt x="1997771" y="1022875"/>
                  <a:pt x="2004594" y="1018698"/>
                </a:cubicBezTo>
                <a:cubicBezTo>
                  <a:pt x="1835430" y="1210072"/>
                  <a:pt x="1498069" y="1377006"/>
                  <a:pt x="1014889" y="1370182"/>
                </a:cubicBezTo>
                <a:cubicBezTo>
                  <a:pt x="621954" y="1375081"/>
                  <a:pt x="201774" y="1267317"/>
                  <a:pt x="6261" y="1018698"/>
                </a:cubicBezTo>
                <a:cubicBezTo>
                  <a:pt x="13084" y="1022875"/>
                  <a:pt x="14745" y="995332"/>
                  <a:pt x="1455" y="706432"/>
                </a:cubicBezTo>
                <a:close/>
                <a:moveTo>
                  <a:pt x="1106799" y="489687"/>
                </a:moveTo>
                <a:cubicBezTo>
                  <a:pt x="1149336" y="497156"/>
                  <a:pt x="1177233" y="509479"/>
                  <a:pt x="1178156" y="523473"/>
                </a:cubicBezTo>
                <a:cubicBezTo>
                  <a:pt x="1179112" y="537987"/>
                  <a:pt x="1150831" y="550944"/>
                  <a:pt x="1106799" y="558796"/>
                </a:cubicBezTo>
                <a:close/>
                <a:moveTo>
                  <a:pt x="897139" y="301441"/>
                </a:moveTo>
                <a:lnTo>
                  <a:pt x="897139" y="365393"/>
                </a:lnTo>
                <a:cubicBezTo>
                  <a:pt x="861512" y="357906"/>
                  <a:pt x="838897" y="346680"/>
                  <a:pt x="838068" y="334103"/>
                </a:cubicBezTo>
                <a:cubicBezTo>
                  <a:pt x="837206" y="321029"/>
                  <a:pt x="860069" y="309218"/>
                  <a:pt x="897139" y="301441"/>
                </a:cubicBezTo>
                <a:close/>
                <a:moveTo>
                  <a:pt x="897139" y="152870"/>
                </a:moveTo>
                <a:lnTo>
                  <a:pt x="897139" y="187856"/>
                </a:lnTo>
                <a:cubicBezTo>
                  <a:pt x="618036" y="200875"/>
                  <a:pt x="409972" y="262691"/>
                  <a:pt x="414795" y="335847"/>
                </a:cubicBezTo>
                <a:cubicBezTo>
                  <a:pt x="419507" y="407323"/>
                  <a:pt x="625904" y="466306"/>
                  <a:pt x="897139" y="479059"/>
                </a:cubicBezTo>
                <a:lnTo>
                  <a:pt x="897139" y="556249"/>
                </a:lnTo>
                <a:cubicBezTo>
                  <a:pt x="862980" y="549010"/>
                  <a:pt x="840641" y="538348"/>
                  <a:pt x="838251" y="526274"/>
                </a:cubicBezTo>
                <a:lnTo>
                  <a:pt x="415438" y="531502"/>
                </a:lnTo>
                <a:cubicBezTo>
                  <a:pt x="429234" y="601209"/>
                  <a:pt x="633598" y="657431"/>
                  <a:pt x="897139" y="669795"/>
                </a:cubicBezTo>
                <a:lnTo>
                  <a:pt x="897139" y="706432"/>
                </a:lnTo>
                <a:lnTo>
                  <a:pt x="1106799" y="706432"/>
                </a:lnTo>
                <a:lnTo>
                  <a:pt x="1106799" y="670288"/>
                </a:lnTo>
                <a:cubicBezTo>
                  <a:pt x="1392049" y="658509"/>
                  <a:pt x="1606322" y="595956"/>
                  <a:pt x="1601428" y="521730"/>
                </a:cubicBezTo>
                <a:cubicBezTo>
                  <a:pt x="1596646" y="449181"/>
                  <a:pt x="1384077" y="389502"/>
                  <a:pt x="1106799" y="378054"/>
                </a:cubicBezTo>
                <a:lnTo>
                  <a:pt x="1106799" y="298995"/>
                </a:lnTo>
                <a:cubicBezTo>
                  <a:pt x="1147826" y="306126"/>
                  <a:pt x="1175307" y="317836"/>
                  <a:pt x="1177972" y="331303"/>
                </a:cubicBezTo>
                <a:lnTo>
                  <a:pt x="1600785" y="326074"/>
                </a:lnTo>
                <a:cubicBezTo>
                  <a:pt x="1586775" y="255283"/>
                  <a:pt x="1376225" y="198400"/>
                  <a:pt x="1106799" y="187117"/>
                </a:cubicBezTo>
                <a:lnTo>
                  <a:pt x="1106799" y="152870"/>
                </a:lnTo>
                <a:close/>
                <a:moveTo>
                  <a:pt x="1008112" y="0"/>
                </a:moveTo>
                <a:cubicBezTo>
                  <a:pt x="1564877" y="0"/>
                  <a:pt x="2016224" y="209531"/>
                  <a:pt x="2016224" y="468000"/>
                </a:cubicBezTo>
                <a:cubicBezTo>
                  <a:pt x="2016224" y="726469"/>
                  <a:pt x="1564877" y="936000"/>
                  <a:pt x="1008112" y="936000"/>
                </a:cubicBezTo>
                <a:cubicBezTo>
                  <a:pt x="451347" y="936000"/>
                  <a:pt x="0" y="726469"/>
                  <a:pt x="0" y="468000"/>
                </a:cubicBezTo>
                <a:cubicBezTo>
                  <a:pt x="0" y="209531"/>
                  <a:pt x="451347" y="0"/>
                  <a:pt x="10081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latinLnBrk="0">
              <a:defRPr/>
            </a:pPr>
            <a:endParaRPr lang="ko-KR" altLang="en-US" sz="2026">
              <a:solidFill>
                <a:prstClr val="white"/>
              </a:solidFill>
              <a:latin typeface="Arial"/>
            </a:endParaRP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28C9030A-9E01-8868-A8DC-689EB3C24970}"/>
              </a:ext>
            </a:extLst>
          </p:cNvPr>
          <p:cNvSpPr txBox="1"/>
          <p:nvPr/>
        </p:nvSpPr>
        <p:spPr>
          <a:xfrm>
            <a:off x="3421466" y="1202684"/>
            <a:ext cx="2322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>
              <a:defRPr/>
            </a:pP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Neacceptarea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răspunderii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pentru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greșeli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</p:txBody>
      </p:sp>
      <p:sp>
        <p:nvSpPr>
          <p:cNvPr id="37" name="TextBox 4">
            <a:extLst>
              <a:ext uri="{FF2B5EF4-FFF2-40B4-BE49-F238E27FC236}">
                <a16:creationId xmlns:a16="http://schemas.microsoft.com/office/drawing/2014/main" id="{BB160750-3046-769D-2665-DB493134F87D}"/>
              </a:ext>
            </a:extLst>
          </p:cNvPr>
          <p:cNvSpPr txBox="1"/>
          <p:nvPr/>
        </p:nvSpPr>
        <p:spPr>
          <a:xfrm>
            <a:off x="189864" y="1763870"/>
            <a:ext cx="2322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>
              <a:defRPr/>
            </a:pP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Declararea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faptului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că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funcția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audit intern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funcționează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în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conformitate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cu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Standardele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Globale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Audit Intern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atunci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când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afirmația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nu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este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susținută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</p:txBody>
      </p:sp>
      <p:sp>
        <p:nvSpPr>
          <p:cNvPr id="38" name="TextBox 4">
            <a:extLst>
              <a:ext uri="{FF2B5EF4-FFF2-40B4-BE49-F238E27FC236}">
                <a16:creationId xmlns:a16="http://schemas.microsoft.com/office/drawing/2014/main" id="{D7E4AD48-0113-C536-F933-0E19DF99FB3C}"/>
              </a:ext>
            </a:extLst>
          </p:cNvPr>
          <p:cNvSpPr txBox="1"/>
          <p:nvPr/>
        </p:nvSpPr>
        <p:spPr>
          <a:xfrm>
            <a:off x="6393524" y="3109289"/>
            <a:ext cx="246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latinLnBrk="0">
              <a:defRPr/>
            </a:pP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Efectuarea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servicii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de audit intern cu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afectări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nedeclarate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ale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obiectivității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sau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independenței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</p:txBody>
      </p:sp>
      <p:sp>
        <p:nvSpPr>
          <p:cNvPr id="4" name="CasetăText 3">
            <a:extLst>
              <a:ext uri="{FF2B5EF4-FFF2-40B4-BE49-F238E27FC236}">
                <a16:creationId xmlns:a16="http://schemas.microsoft.com/office/drawing/2014/main" id="{F7BC15F0-C20C-D03C-BCB2-382AD5432C9C}"/>
              </a:ext>
            </a:extLst>
          </p:cNvPr>
          <p:cNvSpPr txBox="1"/>
          <p:nvPr/>
        </p:nvSpPr>
        <p:spPr>
          <a:xfrm>
            <a:off x="4071076" y="4812018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000" dirty="0"/>
              <a:t>www.theiia.org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1130070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B8FED"/>
      </a:accent1>
      <a:accent2>
        <a:srgbClr val="3967DE"/>
      </a:accent2>
      <a:accent3>
        <a:srgbClr val="26A1EB"/>
      </a:accent3>
      <a:accent4>
        <a:srgbClr val="2B8FED"/>
      </a:accent4>
      <a:accent5>
        <a:srgbClr val="3967DE"/>
      </a:accent5>
      <a:accent6>
        <a:srgbClr val="26A1E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B8FED"/>
      </a:accent1>
      <a:accent2>
        <a:srgbClr val="3967DE"/>
      </a:accent2>
      <a:accent3>
        <a:srgbClr val="26A1EB"/>
      </a:accent3>
      <a:accent4>
        <a:srgbClr val="2B8FED"/>
      </a:accent4>
      <a:accent5>
        <a:srgbClr val="3967DE"/>
      </a:accent5>
      <a:accent6>
        <a:srgbClr val="26A1E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B8FED"/>
      </a:accent1>
      <a:accent2>
        <a:srgbClr val="3967DE"/>
      </a:accent2>
      <a:accent3>
        <a:srgbClr val="26A1EB"/>
      </a:accent3>
      <a:accent4>
        <a:srgbClr val="2B8FED"/>
      </a:accent4>
      <a:accent5>
        <a:srgbClr val="3967DE"/>
      </a:accent5>
      <a:accent6>
        <a:srgbClr val="26A1E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Custom 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9797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6663</TotalTime>
  <Words>2308</Words>
  <Application>Microsoft Office PowerPoint</Application>
  <PresentationFormat>On-screen Show (16:9)</PresentationFormat>
  <Paragraphs>297</Paragraphs>
  <Slides>28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맑은 고딕</vt:lpstr>
      <vt:lpstr>Arial</vt:lpstr>
      <vt:lpstr>Arial Unicode MS</vt:lpstr>
      <vt:lpstr>Calibri</vt:lpstr>
      <vt:lpstr>Calibri Light</vt:lpstr>
      <vt:lpstr>FZShuTi</vt:lpstr>
      <vt:lpstr>Wingdings</vt:lpstr>
      <vt:lpstr>Cover and End Slide Master</vt:lpstr>
      <vt:lpstr>Contents Slide Master</vt:lpstr>
      <vt:lpstr>Section Break Slide Master</vt:lpstr>
      <vt:lpstr>2_Office Theme</vt:lpstr>
      <vt:lpstr>Office Theme</vt:lpstr>
      <vt:lpstr>PowerPoint Presentation</vt:lpstr>
      <vt:lpstr>PowerPoint Presentation</vt:lpstr>
      <vt:lpstr>Evoluția principiilor de etica</vt:lpstr>
      <vt:lpstr>PowerPoint Presentation</vt:lpstr>
      <vt:lpstr>PowerPoint Presentation</vt:lpstr>
      <vt:lpstr>Principiul 1: Demonstrează integritate</vt:lpstr>
      <vt:lpstr>PowerPoint Presentation</vt:lpstr>
      <vt:lpstr>PowerPoint Presentation</vt:lpstr>
      <vt:lpstr>PowerPoint Presentation</vt:lpstr>
      <vt:lpstr>PowerPoint Presentation</vt:lpstr>
      <vt:lpstr>Principiul 2: Menține obiectivitatea</vt:lpstr>
      <vt:lpstr>PowerPoint Presentation</vt:lpstr>
      <vt:lpstr>PowerPoint Presentation</vt:lpstr>
      <vt:lpstr>PowerPoint Presentation</vt:lpstr>
      <vt:lpstr>PowerPoint Presentation</vt:lpstr>
      <vt:lpstr>Principiul 3: Demonstrează competență</vt:lpstr>
      <vt:lpstr>PowerPoint Presentation</vt:lpstr>
      <vt:lpstr>PowerPoint Presentation</vt:lpstr>
      <vt:lpstr>PowerPoint Presentation</vt:lpstr>
      <vt:lpstr>Principiul 4: Manifestă conștiinciozitate profesională</vt:lpstr>
      <vt:lpstr>PowerPoint Presentation</vt:lpstr>
      <vt:lpstr>PowerPoint Presentation</vt:lpstr>
      <vt:lpstr>PowerPoint Presentation</vt:lpstr>
      <vt:lpstr>Principiul 5: Păstrează confidențialitatea</vt:lpstr>
      <vt:lpstr>PowerPoint Presentation</vt:lpstr>
      <vt:lpstr>PowerPoint Presentation</vt:lpstr>
      <vt:lpstr>Măsuri care ar încuraja etica în audit 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maria pirvan</cp:lastModifiedBy>
  <cp:revision>111</cp:revision>
  <dcterms:created xsi:type="dcterms:W3CDTF">2016-12-05T23:26:54Z</dcterms:created>
  <dcterms:modified xsi:type="dcterms:W3CDTF">2024-10-21T07:27:58Z</dcterms:modified>
</cp:coreProperties>
</file>